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theme/theme8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9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10.xml" ContentType="application/vnd.openxmlformats-officedocument.theme+xml"/>
  <Override PartName="/ppt/slideLayouts/slideLayout40.xml" ContentType="application/vnd.openxmlformats-officedocument.presentationml.slideLayout+xml"/>
  <Override PartName="/ppt/theme/theme11.xml" ContentType="application/vnd.openxmlformats-officedocument.theme+xml"/>
  <Override PartName="/ppt/slideLayouts/slideLayout41.xml" ContentType="application/vnd.openxmlformats-officedocument.presentationml.slideLayout+xml"/>
  <Override PartName="/ppt/theme/theme1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2"/>
    <p:sldMasterId id="2147483656" r:id="rId3"/>
    <p:sldMasterId id="2147483659" r:id="rId4"/>
    <p:sldMasterId id="2147483661" r:id="rId5"/>
    <p:sldMasterId id="2147483663" r:id="rId6"/>
    <p:sldMasterId id="2147483665" r:id="rId7"/>
    <p:sldMasterId id="2147483667" r:id="rId8"/>
    <p:sldMasterId id="2147483674" r:id="rId9"/>
    <p:sldMasterId id="2147483690" r:id="rId10"/>
    <p:sldMasterId id="2147483697" r:id="rId11"/>
    <p:sldMasterId id="2147483699" r:id="rId12"/>
    <p:sldMasterId id="2147483701" r:id="rId13"/>
  </p:sldMasterIdLst>
  <p:notesMasterIdLst>
    <p:notesMasterId r:id="rId86"/>
  </p:notesMasterIdLst>
  <p:handoutMasterIdLst>
    <p:handoutMasterId r:id="rId87"/>
  </p:handoutMasterIdLst>
  <p:sldIdLst>
    <p:sldId id="256" r:id="rId14"/>
    <p:sldId id="322" r:id="rId15"/>
    <p:sldId id="258" r:id="rId16"/>
    <p:sldId id="535" r:id="rId17"/>
    <p:sldId id="536" r:id="rId18"/>
    <p:sldId id="537" r:id="rId19"/>
    <p:sldId id="538" r:id="rId20"/>
    <p:sldId id="539" r:id="rId21"/>
    <p:sldId id="540" r:id="rId22"/>
    <p:sldId id="541" r:id="rId23"/>
    <p:sldId id="542" r:id="rId24"/>
    <p:sldId id="543" r:id="rId25"/>
    <p:sldId id="544" r:id="rId26"/>
    <p:sldId id="545" r:id="rId27"/>
    <p:sldId id="546" r:id="rId28"/>
    <p:sldId id="547" r:id="rId29"/>
    <p:sldId id="548" r:id="rId30"/>
    <p:sldId id="549" r:id="rId31"/>
    <p:sldId id="550" r:id="rId32"/>
    <p:sldId id="551" r:id="rId33"/>
    <p:sldId id="552" r:id="rId34"/>
    <p:sldId id="553" r:id="rId35"/>
    <p:sldId id="554" r:id="rId36"/>
    <p:sldId id="555" r:id="rId37"/>
    <p:sldId id="557" r:id="rId38"/>
    <p:sldId id="558" r:id="rId39"/>
    <p:sldId id="559" r:id="rId40"/>
    <p:sldId id="560" r:id="rId41"/>
    <p:sldId id="316" r:id="rId42"/>
    <p:sldId id="561" r:id="rId43"/>
    <p:sldId id="562" r:id="rId44"/>
    <p:sldId id="563" r:id="rId45"/>
    <p:sldId id="274" r:id="rId46"/>
    <p:sldId id="303" r:id="rId47"/>
    <p:sldId id="259" r:id="rId48"/>
    <p:sldId id="565" r:id="rId49"/>
    <p:sldId id="309" r:id="rId50"/>
    <p:sldId id="261" r:id="rId51"/>
    <p:sldId id="260" r:id="rId52"/>
    <p:sldId id="305" r:id="rId53"/>
    <p:sldId id="306" r:id="rId54"/>
    <p:sldId id="307" r:id="rId55"/>
    <p:sldId id="308" r:id="rId56"/>
    <p:sldId id="262" r:id="rId57"/>
    <p:sldId id="370" r:id="rId58"/>
    <p:sldId id="263" r:id="rId59"/>
    <p:sldId id="264" r:id="rId60"/>
    <p:sldId id="265" r:id="rId61"/>
    <p:sldId id="266" r:id="rId62"/>
    <p:sldId id="267" r:id="rId63"/>
    <p:sldId id="268" r:id="rId64"/>
    <p:sldId id="310" r:id="rId65"/>
    <p:sldId id="269" r:id="rId66"/>
    <p:sldId id="311" r:id="rId67"/>
    <p:sldId id="270" r:id="rId68"/>
    <p:sldId id="277" r:id="rId69"/>
    <p:sldId id="278" r:id="rId70"/>
    <p:sldId id="271" r:id="rId71"/>
    <p:sldId id="272" r:id="rId72"/>
    <p:sldId id="273" r:id="rId73"/>
    <p:sldId id="301" r:id="rId74"/>
    <p:sldId id="312" r:id="rId75"/>
    <p:sldId id="276" r:id="rId76"/>
    <p:sldId id="315" r:id="rId77"/>
    <p:sldId id="313" r:id="rId78"/>
    <p:sldId id="314" r:id="rId79"/>
    <p:sldId id="275" r:id="rId80"/>
    <p:sldId id="369" r:id="rId81"/>
    <p:sldId id="279" r:id="rId82"/>
    <p:sldId id="280" r:id="rId83"/>
    <p:sldId id="281" r:id="rId84"/>
    <p:sldId id="282" r:id="rId8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E480F1F-7957-D04B-97E7-A904DDD5797B}">
          <p14:sldIdLst>
            <p14:sldId id="256"/>
            <p14:sldId id="322"/>
            <p14:sldId id="258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7"/>
            <p14:sldId id="558"/>
            <p14:sldId id="559"/>
            <p14:sldId id="560"/>
            <p14:sldId id="316"/>
            <p14:sldId id="561"/>
            <p14:sldId id="562"/>
            <p14:sldId id="563"/>
            <p14:sldId id="274"/>
            <p14:sldId id="303"/>
            <p14:sldId id="259"/>
            <p14:sldId id="565"/>
            <p14:sldId id="309"/>
            <p14:sldId id="261"/>
            <p14:sldId id="260"/>
            <p14:sldId id="305"/>
            <p14:sldId id="306"/>
            <p14:sldId id="307"/>
            <p14:sldId id="308"/>
            <p14:sldId id="262"/>
            <p14:sldId id="370"/>
            <p14:sldId id="263"/>
            <p14:sldId id="264"/>
            <p14:sldId id="265"/>
            <p14:sldId id="266"/>
            <p14:sldId id="267"/>
            <p14:sldId id="268"/>
            <p14:sldId id="310"/>
            <p14:sldId id="269"/>
            <p14:sldId id="311"/>
            <p14:sldId id="270"/>
            <p14:sldId id="277"/>
            <p14:sldId id="278"/>
            <p14:sldId id="271"/>
            <p14:sldId id="272"/>
            <p14:sldId id="273"/>
            <p14:sldId id="301"/>
            <p14:sldId id="312"/>
            <p14:sldId id="276"/>
            <p14:sldId id="315"/>
            <p14:sldId id="313"/>
            <p14:sldId id="314"/>
            <p14:sldId id="275"/>
            <p14:sldId id="369"/>
            <p14:sldId id="279"/>
            <p14:sldId id="280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angyu" initials="Gsun" lastIdx="2" clrIdx="0">
    <p:extLst>
      <p:ext uri="{19B8F6BF-5375-455C-9EA6-DF929625EA0E}">
        <p15:presenceInfo xmlns:p15="http://schemas.microsoft.com/office/powerpoint/2012/main" userId="Guangyu" providerId="None"/>
      </p:ext>
    </p:extLst>
  </p:cmAuthor>
  <p:cmAuthor id="2" name="office" initials="o" lastIdx="3" clrIdx="1">
    <p:extLst>
      <p:ext uri="{19B8F6BF-5375-455C-9EA6-DF929625EA0E}">
        <p15:presenceInfo xmlns:p15="http://schemas.microsoft.com/office/powerpoint/2012/main" userId="S::x923@xbsk.vip::bb6c610a-2ba7-4eb9-9d9e-aa96da08f3d9" providerId="AD"/>
      </p:ext>
    </p:extLst>
  </p:cmAuthor>
  <p:cmAuthor id="3" name="Zhang Jie" initials="ZJ" lastIdx="1" clrIdx="2">
    <p:extLst>
      <p:ext uri="{19B8F6BF-5375-455C-9EA6-DF929625EA0E}">
        <p15:presenceInfo xmlns:p15="http://schemas.microsoft.com/office/powerpoint/2012/main" userId="800270ab88b6e1ae" providerId="Windows Live"/>
      </p:ext>
    </p:extLst>
  </p:cmAuthor>
  <p:cmAuthor id="4" name="mkwon0@kaist.ac.kr" initials="m" lastIdx="1" clrIdx="3">
    <p:extLst>
      <p:ext uri="{19B8F6BF-5375-455C-9EA6-DF929625EA0E}">
        <p15:presenceInfo xmlns:p15="http://schemas.microsoft.com/office/powerpoint/2012/main" userId="e71d82e524e01de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0001"/>
    <a:srgbClr val="143197"/>
    <a:srgbClr val="0000FF"/>
    <a:srgbClr val="F2F2F2"/>
    <a:srgbClr val="1B1B19"/>
    <a:srgbClr val="A5A5A5"/>
    <a:srgbClr val="FFEEB9"/>
    <a:srgbClr val="9AE0FF"/>
    <a:srgbClr val="FFF6EF"/>
    <a:srgbClr val="DFF0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ADE633-1E54-4E46-BB5B-BA7307DB1B1D}" v="105" dt="2024-09-19T06:08:24.2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1869"/>
  </p:normalViewPr>
  <p:slideViewPr>
    <p:cSldViewPr snapToGrid="0">
      <p:cViewPr varScale="1">
        <p:scale>
          <a:sx n="150" d="100"/>
          <a:sy n="150" d="100"/>
        </p:scale>
        <p:origin x="6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3.xml"/><Relationship Id="rId21" Type="http://schemas.openxmlformats.org/officeDocument/2006/relationships/slide" Target="slides/slide8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63" Type="http://schemas.openxmlformats.org/officeDocument/2006/relationships/slide" Target="slides/slide50.xml"/><Relationship Id="rId68" Type="http://schemas.openxmlformats.org/officeDocument/2006/relationships/slide" Target="slides/slide55.xml"/><Relationship Id="rId84" Type="http://schemas.openxmlformats.org/officeDocument/2006/relationships/slide" Target="slides/slide71.xml"/><Relationship Id="rId89" Type="http://schemas.openxmlformats.org/officeDocument/2006/relationships/presProps" Target="presProps.xml"/><Relationship Id="rId16" Type="http://schemas.openxmlformats.org/officeDocument/2006/relationships/slide" Target="slides/slide3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53" Type="http://schemas.openxmlformats.org/officeDocument/2006/relationships/slide" Target="slides/slide40.xml"/><Relationship Id="rId58" Type="http://schemas.openxmlformats.org/officeDocument/2006/relationships/slide" Target="slides/slide45.xml"/><Relationship Id="rId74" Type="http://schemas.openxmlformats.org/officeDocument/2006/relationships/slide" Target="slides/slide61.xml"/><Relationship Id="rId79" Type="http://schemas.openxmlformats.org/officeDocument/2006/relationships/slide" Target="slides/slide66.xml"/><Relationship Id="rId5" Type="http://schemas.openxmlformats.org/officeDocument/2006/relationships/slideMaster" Target="slideMasters/slideMaster5.xml"/><Relationship Id="rId90" Type="http://schemas.openxmlformats.org/officeDocument/2006/relationships/viewProps" Target="viewProps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64" Type="http://schemas.openxmlformats.org/officeDocument/2006/relationships/slide" Target="slides/slide51.xml"/><Relationship Id="rId69" Type="http://schemas.openxmlformats.org/officeDocument/2006/relationships/slide" Target="slides/slide56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8.xml"/><Relationship Id="rId72" Type="http://schemas.openxmlformats.org/officeDocument/2006/relationships/slide" Target="slides/slide59.xml"/><Relationship Id="rId80" Type="http://schemas.openxmlformats.org/officeDocument/2006/relationships/slide" Target="slides/slide67.xml"/><Relationship Id="rId85" Type="http://schemas.openxmlformats.org/officeDocument/2006/relationships/slide" Target="slides/slide72.xml"/><Relationship Id="rId93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59" Type="http://schemas.openxmlformats.org/officeDocument/2006/relationships/slide" Target="slides/slide46.xml"/><Relationship Id="rId67" Type="http://schemas.openxmlformats.org/officeDocument/2006/relationships/slide" Target="slides/slide54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54" Type="http://schemas.openxmlformats.org/officeDocument/2006/relationships/slide" Target="slides/slide41.xml"/><Relationship Id="rId62" Type="http://schemas.openxmlformats.org/officeDocument/2006/relationships/slide" Target="slides/slide49.xml"/><Relationship Id="rId70" Type="http://schemas.openxmlformats.org/officeDocument/2006/relationships/slide" Target="slides/slide57.xml"/><Relationship Id="rId75" Type="http://schemas.openxmlformats.org/officeDocument/2006/relationships/slide" Target="slides/slide62.xml"/><Relationship Id="rId83" Type="http://schemas.openxmlformats.org/officeDocument/2006/relationships/slide" Target="slides/slide70.xml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slide" Target="slides/slide36.xml"/><Relationship Id="rId57" Type="http://schemas.openxmlformats.org/officeDocument/2006/relationships/slide" Target="slides/slide44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slide" Target="slides/slide39.xml"/><Relationship Id="rId60" Type="http://schemas.openxmlformats.org/officeDocument/2006/relationships/slide" Target="slides/slide47.xml"/><Relationship Id="rId65" Type="http://schemas.openxmlformats.org/officeDocument/2006/relationships/slide" Target="slides/slide52.xml"/><Relationship Id="rId73" Type="http://schemas.openxmlformats.org/officeDocument/2006/relationships/slide" Target="slides/slide60.xml"/><Relationship Id="rId78" Type="http://schemas.openxmlformats.org/officeDocument/2006/relationships/slide" Target="slides/slide65.xml"/><Relationship Id="rId81" Type="http://schemas.openxmlformats.org/officeDocument/2006/relationships/slide" Target="slides/slide68.xml"/><Relationship Id="rId86" Type="http://schemas.openxmlformats.org/officeDocument/2006/relationships/notesMaster" Target="notesMasters/notesMaster1.xml"/><Relationship Id="rId94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39" Type="http://schemas.openxmlformats.org/officeDocument/2006/relationships/slide" Target="slides/slide26.xml"/><Relationship Id="rId34" Type="http://schemas.openxmlformats.org/officeDocument/2006/relationships/slide" Target="slides/slide21.xml"/><Relationship Id="rId50" Type="http://schemas.openxmlformats.org/officeDocument/2006/relationships/slide" Target="slides/slide37.xml"/><Relationship Id="rId55" Type="http://schemas.openxmlformats.org/officeDocument/2006/relationships/slide" Target="slides/slide42.xml"/><Relationship Id="rId76" Type="http://schemas.openxmlformats.org/officeDocument/2006/relationships/slide" Target="slides/slide63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8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6.xml"/><Relationship Id="rId24" Type="http://schemas.openxmlformats.org/officeDocument/2006/relationships/slide" Target="slides/slide11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66" Type="http://schemas.openxmlformats.org/officeDocument/2006/relationships/slide" Target="slides/slide53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48.xml"/><Relationship Id="rId82" Type="http://schemas.openxmlformats.org/officeDocument/2006/relationships/slide" Target="slides/slide69.xml"/><Relationship Id="rId19" Type="http://schemas.openxmlformats.org/officeDocument/2006/relationships/slide" Target="slides/slide6.xml"/><Relationship Id="rId14" Type="http://schemas.openxmlformats.org/officeDocument/2006/relationships/slide" Target="slides/slide1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56" Type="http://schemas.openxmlformats.org/officeDocument/2006/relationships/slide" Target="slides/slide43.xml"/><Relationship Id="rId77" Type="http://schemas.openxmlformats.org/officeDocument/2006/relationships/slide" Target="slides/slide6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ng Jie" userId="800270ab88b6e1ae" providerId="LiveId" clId="{79FD9A82-DF92-204E-ACAE-3FB08769A2D9}"/>
    <pc:docChg chg="modSld">
      <pc:chgData name="Zhang Jie" userId="800270ab88b6e1ae" providerId="LiveId" clId="{79FD9A82-DF92-204E-ACAE-3FB08769A2D9}" dt="2023-09-14T20:34:39.033" v="2"/>
      <pc:docMkLst>
        <pc:docMk/>
      </pc:docMkLst>
      <pc:sldChg chg="modNotesTx">
        <pc:chgData name="Zhang Jie" userId="800270ab88b6e1ae" providerId="LiveId" clId="{79FD9A82-DF92-204E-ACAE-3FB08769A2D9}" dt="2023-09-14T20:34:39.033" v="2"/>
        <pc:sldMkLst>
          <pc:docMk/>
          <pc:sldMk cId="2336757454" sldId="302"/>
        </pc:sldMkLst>
      </pc:sldChg>
    </pc:docChg>
  </pc:docChgLst>
  <pc:docChgLst>
    <pc:chgData name="Jie Zhang" userId="800270ab88b6e1ae" providerId="LiveId" clId="{D8ADE633-1E54-4E46-BB5B-BA7307DB1B1D}"/>
    <pc:docChg chg="custSel modSld">
      <pc:chgData name="Jie Zhang" userId="800270ab88b6e1ae" providerId="LiveId" clId="{D8ADE633-1E54-4E46-BB5B-BA7307DB1B1D}" dt="2024-09-19T06:08:24.203" v="335"/>
      <pc:docMkLst>
        <pc:docMk/>
      </pc:docMkLst>
      <pc:sldChg chg="modSp mod modNotesTx">
        <pc:chgData name="Jie Zhang" userId="800270ab88b6e1ae" providerId="LiveId" clId="{D8ADE633-1E54-4E46-BB5B-BA7307DB1B1D}" dt="2024-09-19T02:28:41.764" v="164" actId="20577"/>
        <pc:sldMkLst>
          <pc:docMk/>
          <pc:sldMk cId="0" sldId="256"/>
        </pc:sldMkLst>
        <pc:spChg chg="mod">
          <ac:chgData name="Jie Zhang" userId="800270ab88b6e1ae" providerId="LiveId" clId="{D8ADE633-1E54-4E46-BB5B-BA7307DB1B1D}" dt="2024-09-19T02:27:49.844" v="110" actId="14100"/>
          <ac:spMkLst>
            <pc:docMk/>
            <pc:sldMk cId="0" sldId="256"/>
            <ac:spMk id="2" creationId="{00000000-0000-0000-0000-000000000000}"/>
          </ac:spMkLst>
        </pc:spChg>
      </pc:sldChg>
      <pc:sldChg chg="modNotesTx">
        <pc:chgData name="Jie Zhang" userId="800270ab88b6e1ae" providerId="LiveId" clId="{D8ADE633-1E54-4E46-BB5B-BA7307DB1B1D}" dt="2024-09-18T11:12:41.203" v="37" actId="20577"/>
        <pc:sldMkLst>
          <pc:docMk/>
          <pc:sldMk cId="1902165791" sldId="262"/>
        </pc:sldMkLst>
      </pc:sldChg>
      <pc:sldChg chg="modNotesTx">
        <pc:chgData name="Jie Zhang" userId="800270ab88b6e1ae" providerId="LiveId" clId="{D8ADE633-1E54-4E46-BB5B-BA7307DB1B1D}" dt="2024-09-18T11:17:34.940" v="89" actId="5793"/>
        <pc:sldMkLst>
          <pc:docMk/>
          <pc:sldMk cId="1526809854" sldId="270"/>
        </pc:sldMkLst>
      </pc:sldChg>
      <pc:sldChg chg="modSp mod">
        <pc:chgData name="Jie Zhang" userId="800270ab88b6e1ae" providerId="LiveId" clId="{D8ADE633-1E54-4E46-BB5B-BA7307DB1B1D}" dt="2024-09-18T11:48:32.127" v="91" actId="20577"/>
        <pc:sldMkLst>
          <pc:docMk/>
          <pc:sldMk cId="1387415425" sldId="276"/>
        </pc:sldMkLst>
        <pc:spChg chg="mod">
          <ac:chgData name="Jie Zhang" userId="800270ab88b6e1ae" providerId="LiveId" clId="{D8ADE633-1E54-4E46-BB5B-BA7307DB1B1D}" dt="2024-09-18T11:48:32.127" v="91" actId="20577"/>
          <ac:spMkLst>
            <pc:docMk/>
            <pc:sldMk cId="1387415425" sldId="276"/>
            <ac:spMk id="5" creationId="{DA0CF527-1180-4B1C-B0E9-E041D09E0261}"/>
          </ac:spMkLst>
        </pc:spChg>
      </pc:sldChg>
      <pc:sldChg chg="modNotesTx">
        <pc:chgData name="Jie Zhang" userId="800270ab88b6e1ae" providerId="LiveId" clId="{D8ADE633-1E54-4E46-BB5B-BA7307DB1B1D}" dt="2024-09-19T05:43:41.783" v="282" actId="20577"/>
        <pc:sldMkLst>
          <pc:docMk/>
          <pc:sldMk cId="3660529542" sldId="535"/>
        </pc:sldMkLst>
      </pc:sldChg>
      <pc:sldChg chg="modNotesTx">
        <pc:chgData name="Jie Zhang" userId="800270ab88b6e1ae" providerId="LiveId" clId="{D8ADE633-1E54-4E46-BB5B-BA7307DB1B1D}" dt="2024-09-19T05:47:54.290" v="305" actId="20577"/>
        <pc:sldMkLst>
          <pc:docMk/>
          <pc:sldMk cId="863334758" sldId="537"/>
        </pc:sldMkLst>
      </pc:sldChg>
      <pc:sldChg chg="modAnim">
        <pc:chgData name="Jie Zhang" userId="800270ab88b6e1ae" providerId="LiveId" clId="{D8ADE633-1E54-4E46-BB5B-BA7307DB1B1D}" dt="2024-09-19T05:53:12.142" v="306"/>
        <pc:sldMkLst>
          <pc:docMk/>
          <pc:sldMk cId="2950360031" sldId="540"/>
        </pc:sldMkLst>
      </pc:sldChg>
      <pc:sldChg chg="addSp modSp mod modAnim">
        <pc:chgData name="Jie Zhang" userId="800270ab88b6e1ae" providerId="LiveId" clId="{D8ADE633-1E54-4E46-BB5B-BA7307DB1B1D}" dt="2024-09-19T05:54:40.353" v="326"/>
        <pc:sldMkLst>
          <pc:docMk/>
          <pc:sldMk cId="3032884034" sldId="541"/>
        </pc:sldMkLst>
        <pc:spChg chg="add mod">
          <ac:chgData name="Jie Zhang" userId="800270ab88b6e1ae" providerId="LiveId" clId="{D8ADE633-1E54-4E46-BB5B-BA7307DB1B1D}" dt="2024-09-19T05:54:23.246" v="324" actId="208"/>
          <ac:spMkLst>
            <pc:docMk/>
            <pc:sldMk cId="3032884034" sldId="541"/>
            <ac:spMk id="4" creationId="{260D6478-F19F-41E5-4E8C-68BECA6EABE9}"/>
          </ac:spMkLst>
        </pc:spChg>
        <pc:spChg chg="mod">
          <ac:chgData name="Jie Zhang" userId="800270ab88b6e1ae" providerId="LiveId" clId="{D8ADE633-1E54-4E46-BB5B-BA7307DB1B1D}" dt="2024-09-19T05:53:59.425" v="321" actId="1038"/>
          <ac:spMkLst>
            <pc:docMk/>
            <pc:sldMk cId="3032884034" sldId="541"/>
            <ac:spMk id="41" creationId="{69DB6162-1BBE-9587-F305-4ED3D4A29264}"/>
          </ac:spMkLst>
        </pc:spChg>
      </pc:sldChg>
      <pc:sldChg chg="modAnim">
        <pc:chgData name="Jie Zhang" userId="800270ab88b6e1ae" providerId="LiveId" clId="{D8ADE633-1E54-4E46-BB5B-BA7307DB1B1D}" dt="2024-09-19T06:04:50.544" v="334"/>
        <pc:sldMkLst>
          <pc:docMk/>
          <pc:sldMk cId="780262347" sldId="545"/>
        </pc:sldMkLst>
      </pc:sldChg>
      <pc:sldChg chg="modAnim">
        <pc:chgData name="Jie Zhang" userId="800270ab88b6e1ae" providerId="LiveId" clId="{D8ADE633-1E54-4E46-BB5B-BA7307DB1B1D}" dt="2024-09-19T06:08:24.203" v="335"/>
        <pc:sldMkLst>
          <pc:docMk/>
          <pc:sldMk cId="3169400139" sldId="547"/>
        </pc:sldMkLst>
      </pc:sldChg>
    </pc:docChg>
  </pc:docChgLst>
  <pc:docChgLst>
    <pc:chgData name="Zhang Jie" userId="800270ab88b6e1ae" providerId="LiveId" clId="{F1535AD5-487E-4063-9A3B-8B14081D9546}"/>
    <pc:docChg chg="custSel addSld modSld sldOrd modSection">
      <pc:chgData name="Zhang Jie" userId="800270ab88b6e1ae" providerId="LiveId" clId="{F1535AD5-487E-4063-9A3B-8B14081D9546}" dt="2023-09-22T07:16:42.511" v="28" actId="20577"/>
      <pc:docMkLst>
        <pc:docMk/>
      </pc:docMkLst>
      <pc:sldChg chg="modSp mod">
        <pc:chgData name="Zhang Jie" userId="800270ab88b6e1ae" providerId="LiveId" clId="{F1535AD5-487E-4063-9A3B-8B14081D9546}" dt="2023-09-22T07:16:42.511" v="28" actId="20577"/>
        <pc:sldMkLst>
          <pc:docMk/>
          <pc:sldMk cId="795303058" sldId="271"/>
        </pc:sldMkLst>
        <pc:spChg chg="mod">
          <ac:chgData name="Zhang Jie" userId="800270ab88b6e1ae" providerId="LiveId" clId="{F1535AD5-487E-4063-9A3B-8B14081D9546}" dt="2023-09-22T07:16:42.511" v="28" actId="20577"/>
          <ac:spMkLst>
            <pc:docMk/>
            <pc:sldMk cId="795303058" sldId="271"/>
            <ac:spMk id="4" creationId="{5FAF1969-2423-416D-B10B-DEE40A4F9ED9}"/>
          </ac:spMkLst>
        </pc:spChg>
      </pc:sldChg>
      <pc:sldChg chg="modNotesTx">
        <pc:chgData name="Zhang Jie" userId="800270ab88b6e1ae" providerId="LiveId" clId="{F1535AD5-487E-4063-9A3B-8B14081D9546}" dt="2023-09-21T02:35:37.087" v="21" actId="20577"/>
        <pc:sldMkLst>
          <pc:docMk/>
          <pc:sldMk cId="2705124297" sldId="273"/>
        </pc:sldMkLst>
      </pc:sldChg>
      <pc:sldChg chg="add">
        <pc:chgData name="Zhang Jie" userId="800270ab88b6e1ae" providerId="LiveId" clId="{F1535AD5-487E-4063-9A3B-8B14081D9546}" dt="2023-09-20T23:27:48.850" v="1"/>
        <pc:sldMkLst>
          <pc:docMk/>
          <pc:sldMk cId="1987737805" sldId="274"/>
        </pc:sldMkLst>
      </pc:sldChg>
      <pc:sldChg chg="ord">
        <pc:chgData name="Zhang Jie" userId="800270ab88b6e1ae" providerId="LiveId" clId="{F1535AD5-487E-4063-9A3B-8B14081D9546}" dt="2023-09-20T23:30:11.782" v="10"/>
        <pc:sldMkLst>
          <pc:docMk/>
          <pc:sldMk cId="2336757454" sldId="302"/>
        </pc:sldMkLst>
      </pc:sldChg>
      <pc:sldChg chg="ord">
        <pc:chgData name="Zhang Jie" userId="800270ab88b6e1ae" providerId="LiveId" clId="{F1535AD5-487E-4063-9A3B-8B14081D9546}" dt="2023-09-20T23:36:33.935" v="13"/>
        <pc:sldMkLst>
          <pc:docMk/>
          <pc:sldMk cId="4009897795" sldId="304"/>
        </pc:sldMkLst>
      </pc:sldChg>
      <pc:sldChg chg="add ord">
        <pc:chgData name="Zhang Jie" userId="800270ab88b6e1ae" providerId="LiveId" clId="{F1535AD5-487E-4063-9A3B-8B14081D9546}" dt="2023-09-21T06:36:59.331" v="25"/>
        <pc:sldMkLst>
          <pc:docMk/>
          <pc:sldMk cId="128032820" sldId="369"/>
        </pc:sldMkLst>
      </pc:sldChg>
      <pc:sldChg chg="add ord">
        <pc:chgData name="Zhang Jie" userId="800270ab88b6e1ae" providerId="LiveId" clId="{F1535AD5-487E-4063-9A3B-8B14081D9546}" dt="2023-09-21T06:35:41.989" v="23"/>
        <pc:sldMkLst>
          <pc:docMk/>
          <pc:sldMk cId="4216056939" sldId="370"/>
        </pc:sldMkLst>
      </pc:sldChg>
      <pc:sldChg chg="add">
        <pc:chgData name="Zhang Jie" userId="800270ab88b6e1ae" providerId="LiveId" clId="{F1535AD5-487E-4063-9A3B-8B14081D9546}" dt="2023-09-21T01:47:37.522" v="14"/>
        <pc:sldMkLst>
          <pc:docMk/>
          <pc:sldMk cId="1819711006" sldId="456"/>
        </pc:sldMkLst>
      </pc:sldChg>
      <pc:sldChg chg="add">
        <pc:chgData name="Zhang Jie" userId="800270ab88b6e1ae" providerId="LiveId" clId="{F1535AD5-487E-4063-9A3B-8B14081D9546}" dt="2023-09-21T01:47:37.522" v="14"/>
        <pc:sldMkLst>
          <pc:docMk/>
          <pc:sldMk cId="3958213853" sldId="463"/>
        </pc:sldMkLst>
      </pc:sldChg>
      <pc:sldChg chg="add">
        <pc:chgData name="Zhang Jie" userId="800270ab88b6e1ae" providerId="LiveId" clId="{F1535AD5-487E-4063-9A3B-8B14081D9546}" dt="2023-09-21T01:47:37.522" v="14"/>
        <pc:sldMkLst>
          <pc:docMk/>
          <pc:sldMk cId="1118568339" sldId="464"/>
        </pc:sldMkLst>
      </pc:sldChg>
      <pc:sldChg chg="add">
        <pc:chgData name="Zhang Jie" userId="800270ab88b6e1ae" providerId="LiveId" clId="{F1535AD5-487E-4063-9A3B-8B14081D9546}" dt="2023-09-21T01:47:37.522" v="14"/>
        <pc:sldMkLst>
          <pc:docMk/>
          <pc:sldMk cId="4291892999" sldId="465"/>
        </pc:sldMkLst>
      </pc:sldChg>
      <pc:sldChg chg="add">
        <pc:chgData name="Zhang Jie" userId="800270ab88b6e1ae" providerId="LiveId" clId="{F1535AD5-487E-4063-9A3B-8B14081D9546}" dt="2023-09-21T01:47:37.522" v="14"/>
        <pc:sldMkLst>
          <pc:docMk/>
          <pc:sldMk cId="3991070692" sldId="467"/>
        </pc:sldMkLst>
      </pc:sldChg>
      <pc:sldChg chg="modNotesTx">
        <pc:chgData name="Zhang Jie" userId="800270ab88b6e1ae" providerId="LiveId" clId="{F1535AD5-487E-4063-9A3B-8B14081D9546}" dt="2023-09-20T23:25:40.437" v="0"/>
        <pc:sldMkLst>
          <pc:docMk/>
          <pc:sldMk cId="1850720160" sldId="553"/>
        </pc:sldMkLst>
      </pc:sldChg>
      <pc:sldChg chg="add">
        <pc:chgData name="Zhang Jie" userId="800270ab88b6e1ae" providerId="LiveId" clId="{F1535AD5-487E-4063-9A3B-8B14081D9546}" dt="2023-09-20T23:27:48.850" v="1"/>
        <pc:sldMkLst>
          <pc:docMk/>
          <pc:sldMk cId="4271591148" sldId="561"/>
        </pc:sldMkLst>
      </pc:sldChg>
      <pc:sldChg chg="add">
        <pc:chgData name="Zhang Jie" userId="800270ab88b6e1ae" providerId="LiveId" clId="{F1535AD5-487E-4063-9A3B-8B14081D9546}" dt="2023-09-20T23:27:48.850" v="1"/>
        <pc:sldMkLst>
          <pc:docMk/>
          <pc:sldMk cId="1673194830" sldId="562"/>
        </pc:sldMkLst>
      </pc:sldChg>
      <pc:sldChg chg="add ord">
        <pc:chgData name="Zhang Jie" userId="800270ab88b6e1ae" providerId="LiveId" clId="{F1535AD5-487E-4063-9A3B-8B14081D9546}" dt="2023-09-20T23:29:44.251" v="8"/>
        <pc:sldMkLst>
          <pc:docMk/>
          <pc:sldMk cId="1740517869" sldId="563"/>
        </pc:sldMkLst>
      </pc:sldChg>
      <pc:sldChg chg="modSp new mod">
        <pc:chgData name="Zhang Jie" userId="800270ab88b6e1ae" providerId="LiveId" clId="{F1535AD5-487E-4063-9A3B-8B14081D9546}" dt="2023-09-20T23:28:11.906" v="4"/>
        <pc:sldMkLst>
          <pc:docMk/>
          <pc:sldMk cId="3349057618" sldId="564"/>
        </pc:sldMkLst>
        <pc:spChg chg="mod">
          <ac:chgData name="Zhang Jie" userId="800270ab88b6e1ae" providerId="LiveId" clId="{F1535AD5-487E-4063-9A3B-8B14081D9546}" dt="2023-09-20T23:28:11.906" v="4"/>
          <ac:spMkLst>
            <pc:docMk/>
            <pc:sldMk cId="3349057618" sldId="564"/>
            <ac:spMk id="2" creationId="{9DED3301-6B2B-4155-B0C2-7AEA02E37B3A}"/>
          </ac:spMkLst>
        </pc:spChg>
      </pc:sldChg>
      <pc:sldChg chg="add">
        <pc:chgData name="Zhang Jie" userId="800270ab88b6e1ae" providerId="LiveId" clId="{F1535AD5-487E-4063-9A3B-8B14081D9546}" dt="2023-09-20T23:36:23.774" v="11"/>
        <pc:sldMkLst>
          <pc:docMk/>
          <pc:sldMk cId="2843112493" sldId="565"/>
        </pc:sldMkLst>
      </pc:sldChg>
    </pc:docChg>
  </pc:docChgLst>
  <pc:docChgLst>
    <pc:chgData name="Zhang Jie" userId="800270ab88b6e1ae" providerId="LiveId" clId="{A3C8C55C-2500-8545-A019-C82BD5189F2D}"/>
    <pc:docChg chg="delSld modSld sldOrd modSection">
      <pc:chgData name="Zhang Jie" userId="800270ab88b6e1ae" providerId="LiveId" clId="{A3C8C55C-2500-8545-A019-C82BD5189F2D}" dt="2023-09-14T20:38:02.217" v="6" actId="20578"/>
      <pc:docMkLst>
        <pc:docMk/>
      </pc:docMkLst>
      <pc:sldChg chg="modSp mod">
        <pc:chgData name="Zhang Jie" userId="800270ab88b6e1ae" providerId="LiveId" clId="{A3C8C55C-2500-8545-A019-C82BD5189F2D}" dt="2023-09-14T20:36:17.983" v="2" actId="20577"/>
        <pc:sldMkLst>
          <pc:docMk/>
          <pc:sldMk cId="0" sldId="256"/>
        </pc:sldMkLst>
        <pc:spChg chg="mod">
          <ac:chgData name="Zhang Jie" userId="800270ab88b6e1ae" providerId="LiveId" clId="{A3C8C55C-2500-8545-A019-C82BD5189F2D}" dt="2023-09-14T20:36:17.983" v="2" actId="20577"/>
          <ac:spMkLst>
            <pc:docMk/>
            <pc:sldMk cId="0" sldId="256"/>
            <ac:spMk id="2" creationId="{00000000-0000-0000-0000-000000000000}"/>
          </ac:spMkLst>
        </pc:spChg>
      </pc:sldChg>
      <pc:sldChg chg="ord">
        <pc:chgData name="Zhang Jie" userId="800270ab88b6e1ae" providerId="LiveId" clId="{A3C8C55C-2500-8545-A019-C82BD5189F2D}" dt="2023-09-14T20:38:02.217" v="6" actId="20578"/>
        <pc:sldMkLst>
          <pc:docMk/>
          <pc:sldMk cId="0" sldId="258"/>
        </pc:sldMkLst>
      </pc:sldChg>
      <pc:sldChg chg="ord">
        <pc:chgData name="Zhang Jie" userId="800270ab88b6e1ae" providerId="LiveId" clId="{A3C8C55C-2500-8545-A019-C82BD5189F2D}" dt="2023-09-14T20:38:02.217" v="6" actId="20578"/>
        <pc:sldMkLst>
          <pc:docMk/>
          <pc:sldMk cId="3960296918" sldId="322"/>
        </pc:sldMkLst>
      </pc:sldChg>
      <pc:sldChg chg="del">
        <pc:chgData name="Zhang Jie" userId="800270ab88b6e1ae" providerId="LiveId" clId="{A3C8C55C-2500-8545-A019-C82BD5189F2D}" dt="2023-09-14T20:36:13.609" v="0" actId="2696"/>
        <pc:sldMkLst>
          <pc:docMk/>
          <pc:sldMk cId="50976208" sldId="343"/>
        </pc:sldMkLst>
      </pc:sldChg>
      <pc:sldChg chg="ord">
        <pc:chgData name="Zhang Jie" userId="800270ab88b6e1ae" providerId="LiveId" clId="{A3C8C55C-2500-8545-A019-C82BD5189F2D}" dt="2023-09-14T20:38:02.217" v="6" actId="20578"/>
        <pc:sldMkLst>
          <pc:docMk/>
          <pc:sldMk cId="3660529542" sldId="535"/>
        </pc:sldMkLst>
      </pc:sldChg>
      <pc:sldChg chg="ord">
        <pc:chgData name="Zhang Jie" userId="800270ab88b6e1ae" providerId="LiveId" clId="{A3C8C55C-2500-8545-A019-C82BD5189F2D}" dt="2023-09-14T20:38:02.217" v="6" actId="20578"/>
        <pc:sldMkLst>
          <pc:docMk/>
          <pc:sldMk cId="1122109230" sldId="536"/>
        </pc:sldMkLst>
      </pc:sldChg>
      <pc:sldChg chg="ord">
        <pc:chgData name="Zhang Jie" userId="800270ab88b6e1ae" providerId="LiveId" clId="{A3C8C55C-2500-8545-A019-C82BD5189F2D}" dt="2023-09-14T20:38:02.217" v="6" actId="20578"/>
        <pc:sldMkLst>
          <pc:docMk/>
          <pc:sldMk cId="863334758" sldId="537"/>
        </pc:sldMkLst>
      </pc:sldChg>
      <pc:sldChg chg="ord">
        <pc:chgData name="Zhang Jie" userId="800270ab88b6e1ae" providerId="LiveId" clId="{A3C8C55C-2500-8545-A019-C82BD5189F2D}" dt="2023-09-14T20:38:02.217" v="6" actId="20578"/>
        <pc:sldMkLst>
          <pc:docMk/>
          <pc:sldMk cId="3183314978" sldId="538"/>
        </pc:sldMkLst>
      </pc:sldChg>
      <pc:sldChg chg="ord">
        <pc:chgData name="Zhang Jie" userId="800270ab88b6e1ae" providerId="LiveId" clId="{A3C8C55C-2500-8545-A019-C82BD5189F2D}" dt="2023-09-14T20:38:02.217" v="6" actId="20578"/>
        <pc:sldMkLst>
          <pc:docMk/>
          <pc:sldMk cId="607522447" sldId="539"/>
        </pc:sldMkLst>
      </pc:sldChg>
      <pc:sldChg chg="ord">
        <pc:chgData name="Zhang Jie" userId="800270ab88b6e1ae" providerId="LiveId" clId="{A3C8C55C-2500-8545-A019-C82BD5189F2D}" dt="2023-09-14T20:38:02.217" v="6" actId="20578"/>
        <pc:sldMkLst>
          <pc:docMk/>
          <pc:sldMk cId="2950360031" sldId="540"/>
        </pc:sldMkLst>
      </pc:sldChg>
      <pc:sldChg chg="ord">
        <pc:chgData name="Zhang Jie" userId="800270ab88b6e1ae" providerId="LiveId" clId="{A3C8C55C-2500-8545-A019-C82BD5189F2D}" dt="2023-09-14T20:38:02.217" v="6" actId="20578"/>
        <pc:sldMkLst>
          <pc:docMk/>
          <pc:sldMk cId="3032884034" sldId="541"/>
        </pc:sldMkLst>
      </pc:sldChg>
      <pc:sldChg chg="ord">
        <pc:chgData name="Zhang Jie" userId="800270ab88b6e1ae" providerId="LiveId" clId="{A3C8C55C-2500-8545-A019-C82BD5189F2D}" dt="2023-09-14T20:38:02.217" v="6" actId="20578"/>
        <pc:sldMkLst>
          <pc:docMk/>
          <pc:sldMk cId="2039987181" sldId="542"/>
        </pc:sldMkLst>
      </pc:sldChg>
      <pc:sldChg chg="ord">
        <pc:chgData name="Zhang Jie" userId="800270ab88b6e1ae" providerId="LiveId" clId="{A3C8C55C-2500-8545-A019-C82BD5189F2D}" dt="2023-09-14T20:38:02.217" v="6" actId="20578"/>
        <pc:sldMkLst>
          <pc:docMk/>
          <pc:sldMk cId="210793012" sldId="543"/>
        </pc:sldMkLst>
      </pc:sldChg>
      <pc:sldChg chg="ord">
        <pc:chgData name="Zhang Jie" userId="800270ab88b6e1ae" providerId="LiveId" clId="{A3C8C55C-2500-8545-A019-C82BD5189F2D}" dt="2023-09-14T20:38:02.217" v="6" actId="20578"/>
        <pc:sldMkLst>
          <pc:docMk/>
          <pc:sldMk cId="197566601" sldId="544"/>
        </pc:sldMkLst>
      </pc:sldChg>
      <pc:sldChg chg="ord">
        <pc:chgData name="Zhang Jie" userId="800270ab88b6e1ae" providerId="LiveId" clId="{A3C8C55C-2500-8545-A019-C82BD5189F2D}" dt="2023-09-14T20:38:02.217" v="6" actId="20578"/>
        <pc:sldMkLst>
          <pc:docMk/>
          <pc:sldMk cId="780262347" sldId="545"/>
        </pc:sldMkLst>
      </pc:sldChg>
      <pc:sldChg chg="ord">
        <pc:chgData name="Zhang Jie" userId="800270ab88b6e1ae" providerId="LiveId" clId="{A3C8C55C-2500-8545-A019-C82BD5189F2D}" dt="2023-09-14T20:38:02.217" v="6" actId="20578"/>
        <pc:sldMkLst>
          <pc:docMk/>
          <pc:sldMk cId="2542279126" sldId="546"/>
        </pc:sldMkLst>
      </pc:sldChg>
      <pc:sldChg chg="ord">
        <pc:chgData name="Zhang Jie" userId="800270ab88b6e1ae" providerId="LiveId" clId="{A3C8C55C-2500-8545-A019-C82BD5189F2D}" dt="2023-09-14T20:38:02.217" v="6" actId="20578"/>
        <pc:sldMkLst>
          <pc:docMk/>
          <pc:sldMk cId="3169400139" sldId="547"/>
        </pc:sldMkLst>
      </pc:sldChg>
      <pc:sldChg chg="ord">
        <pc:chgData name="Zhang Jie" userId="800270ab88b6e1ae" providerId="LiveId" clId="{A3C8C55C-2500-8545-A019-C82BD5189F2D}" dt="2023-09-14T20:38:02.217" v="6" actId="20578"/>
        <pc:sldMkLst>
          <pc:docMk/>
          <pc:sldMk cId="3033154252" sldId="548"/>
        </pc:sldMkLst>
      </pc:sldChg>
      <pc:sldChg chg="ord">
        <pc:chgData name="Zhang Jie" userId="800270ab88b6e1ae" providerId="LiveId" clId="{A3C8C55C-2500-8545-A019-C82BD5189F2D}" dt="2023-09-14T20:38:02.217" v="6" actId="20578"/>
        <pc:sldMkLst>
          <pc:docMk/>
          <pc:sldMk cId="158553797" sldId="549"/>
        </pc:sldMkLst>
      </pc:sldChg>
      <pc:sldChg chg="ord">
        <pc:chgData name="Zhang Jie" userId="800270ab88b6e1ae" providerId="LiveId" clId="{A3C8C55C-2500-8545-A019-C82BD5189F2D}" dt="2023-09-14T20:38:02.217" v="6" actId="20578"/>
        <pc:sldMkLst>
          <pc:docMk/>
          <pc:sldMk cId="2673863050" sldId="550"/>
        </pc:sldMkLst>
      </pc:sldChg>
      <pc:sldChg chg="ord">
        <pc:chgData name="Zhang Jie" userId="800270ab88b6e1ae" providerId="LiveId" clId="{A3C8C55C-2500-8545-A019-C82BD5189F2D}" dt="2023-09-14T20:38:02.217" v="6" actId="20578"/>
        <pc:sldMkLst>
          <pc:docMk/>
          <pc:sldMk cId="30150962" sldId="551"/>
        </pc:sldMkLst>
      </pc:sldChg>
      <pc:sldChg chg="ord">
        <pc:chgData name="Zhang Jie" userId="800270ab88b6e1ae" providerId="LiveId" clId="{A3C8C55C-2500-8545-A019-C82BD5189F2D}" dt="2023-09-14T20:38:02.217" v="6" actId="20578"/>
        <pc:sldMkLst>
          <pc:docMk/>
          <pc:sldMk cId="2131185314" sldId="552"/>
        </pc:sldMkLst>
      </pc:sldChg>
      <pc:sldChg chg="ord">
        <pc:chgData name="Zhang Jie" userId="800270ab88b6e1ae" providerId="LiveId" clId="{A3C8C55C-2500-8545-A019-C82BD5189F2D}" dt="2023-09-14T20:38:02.217" v="6" actId="20578"/>
        <pc:sldMkLst>
          <pc:docMk/>
          <pc:sldMk cId="1850720160" sldId="553"/>
        </pc:sldMkLst>
      </pc:sldChg>
      <pc:sldChg chg="ord">
        <pc:chgData name="Zhang Jie" userId="800270ab88b6e1ae" providerId="LiveId" clId="{A3C8C55C-2500-8545-A019-C82BD5189F2D}" dt="2023-09-14T20:38:02.217" v="6" actId="20578"/>
        <pc:sldMkLst>
          <pc:docMk/>
          <pc:sldMk cId="2858324070" sldId="554"/>
        </pc:sldMkLst>
      </pc:sldChg>
      <pc:sldChg chg="ord">
        <pc:chgData name="Zhang Jie" userId="800270ab88b6e1ae" providerId="LiveId" clId="{A3C8C55C-2500-8545-A019-C82BD5189F2D}" dt="2023-09-14T20:38:02.217" v="6" actId="20578"/>
        <pc:sldMkLst>
          <pc:docMk/>
          <pc:sldMk cId="382996839" sldId="555"/>
        </pc:sldMkLst>
      </pc:sldChg>
      <pc:sldChg chg="ord">
        <pc:chgData name="Zhang Jie" userId="800270ab88b6e1ae" providerId="LiveId" clId="{A3C8C55C-2500-8545-A019-C82BD5189F2D}" dt="2023-09-14T20:38:02.217" v="6" actId="20578"/>
        <pc:sldMkLst>
          <pc:docMk/>
          <pc:sldMk cId="2349624277" sldId="557"/>
        </pc:sldMkLst>
      </pc:sldChg>
      <pc:sldChg chg="ord">
        <pc:chgData name="Zhang Jie" userId="800270ab88b6e1ae" providerId="LiveId" clId="{A3C8C55C-2500-8545-A019-C82BD5189F2D}" dt="2023-09-14T20:38:02.217" v="6" actId="20578"/>
        <pc:sldMkLst>
          <pc:docMk/>
          <pc:sldMk cId="888388751" sldId="558"/>
        </pc:sldMkLst>
      </pc:sldChg>
      <pc:sldChg chg="ord">
        <pc:chgData name="Zhang Jie" userId="800270ab88b6e1ae" providerId="LiveId" clId="{A3C8C55C-2500-8545-A019-C82BD5189F2D}" dt="2023-09-14T20:38:02.217" v="6" actId="20578"/>
        <pc:sldMkLst>
          <pc:docMk/>
          <pc:sldMk cId="1616218089" sldId="559"/>
        </pc:sldMkLst>
      </pc:sldChg>
      <pc:sldChg chg="ord">
        <pc:chgData name="Zhang Jie" userId="800270ab88b6e1ae" providerId="LiveId" clId="{A3C8C55C-2500-8545-A019-C82BD5189F2D}" dt="2023-09-14T20:38:02.217" v="6" actId="20578"/>
        <pc:sldMkLst>
          <pc:docMk/>
          <pc:sldMk cId="4240631078" sldId="560"/>
        </pc:sldMkLst>
      </pc:sldChg>
    </pc:docChg>
  </pc:docChgLst>
  <pc:docChgLst>
    <pc:chgData name="Zhang Jie" userId="800270ab88b6e1ae" providerId="LiveId" clId="{25295342-6E70-8944-BA02-648361932EAB}"/>
    <pc:docChg chg="custSel addSld delSld modSld sldOrd modSection">
      <pc:chgData name="Zhang Jie" userId="800270ab88b6e1ae" providerId="LiveId" clId="{25295342-6E70-8944-BA02-648361932EAB}" dt="2022-09-14T12:12:38.038" v="40" actId="20577"/>
      <pc:docMkLst>
        <pc:docMk/>
      </pc:docMkLst>
      <pc:sldChg chg="modSp mod">
        <pc:chgData name="Zhang Jie" userId="800270ab88b6e1ae" providerId="LiveId" clId="{25295342-6E70-8944-BA02-648361932EAB}" dt="2022-09-14T12:12:38.038" v="40" actId="20577"/>
        <pc:sldMkLst>
          <pc:docMk/>
          <pc:sldMk cId="0" sldId="256"/>
        </pc:sldMkLst>
        <pc:spChg chg="mod">
          <ac:chgData name="Zhang Jie" userId="800270ab88b6e1ae" providerId="LiveId" clId="{25295342-6E70-8944-BA02-648361932EAB}" dt="2022-09-14T12:12:38.038" v="40" actId="20577"/>
          <ac:spMkLst>
            <pc:docMk/>
            <pc:sldMk cId="0" sldId="256"/>
            <ac:spMk id="4" creationId="{AADD8476-CA88-4D52-88B9-B027413F808D}"/>
          </ac:spMkLst>
        </pc:spChg>
      </pc:sldChg>
      <pc:sldChg chg="add">
        <pc:chgData name="Zhang Jie" userId="800270ab88b6e1ae" providerId="LiveId" clId="{25295342-6E70-8944-BA02-648361932EAB}" dt="2022-09-14T12:06:05.331" v="32"/>
        <pc:sldMkLst>
          <pc:docMk/>
          <pc:sldMk cId="0" sldId="258"/>
        </pc:sldMkLst>
      </pc:sldChg>
      <pc:sldChg chg="modSp new mod">
        <pc:chgData name="Zhang Jie" userId="800270ab88b6e1ae" providerId="LiveId" clId="{25295342-6E70-8944-BA02-648361932EAB}" dt="2022-09-14T12:03:48.949" v="27" actId="20577"/>
        <pc:sldMkLst>
          <pc:docMk/>
          <pc:sldMk cId="3960296918" sldId="322"/>
        </pc:sldMkLst>
        <pc:spChg chg="mod">
          <ac:chgData name="Zhang Jie" userId="800270ab88b6e1ae" providerId="LiveId" clId="{25295342-6E70-8944-BA02-648361932EAB}" dt="2022-09-14T12:03:48.949" v="27" actId="20577"/>
          <ac:spMkLst>
            <pc:docMk/>
            <pc:sldMk cId="3960296918" sldId="322"/>
            <ac:spMk id="2" creationId="{6B5A0EC7-6C87-3235-3CD2-B71045C63903}"/>
          </ac:spMkLst>
        </pc:spChg>
      </pc:sldChg>
      <pc:sldChg chg="add del">
        <pc:chgData name="Zhang Jie" userId="800270ab88b6e1ae" providerId="LiveId" clId="{25295342-6E70-8944-BA02-648361932EAB}" dt="2022-09-14T12:04:24.427" v="29"/>
        <pc:sldMkLst>
          <pc:docMk/>
          <pc:sldMk cId="2848945944" sldId="323"/>
        </pc:sldMkLst>
      </pc:sldChg>
      <pc:sldChg chg="add del ord">
        <pc:chgData name="Zhang Jie" userId="800270ab88b6e1ae" providerId="LiveId" clId="{25295342-6E70-8944-BA02-648361932EAB}" dt="2022-09-14T12:06:16.239" v="33" actId="2696"/>
        <pc:sldMkLst>
          <pc:docMk/>
          <pc:sldMk cId="3937791268" sldId="323"/>
        </pc:sldMkLst>
      </pc:sldChg>
      <pc:sldChg chg="addSp delSp modSp add del mod modClrScheme chgLayout">
        <pc:chgData name="Zhang Jie" userId="800270ab88b6e1ae" providerId="LiveId" clId="{25295342-6E70-8944-BA02-648361932EAB}" dt="2022-09-14T12:07:33.519" v="37" actId="2696"/>
        <pc:sldMkLst>
          <pc:docMk/>
          <pc:sldMk cId="0" sldId="534"/>
        </pc:sldMkLst>
        <pc:spChg chg="del mod ord">
          <ac:chgData name="Zhang Jie" userId="800270ab88b6e1ae" providerId="LiveId" clId="{25295342-6E70-8944-BA02-648361932EAB}" dt="2022-09-14T12:06:52.904" v="34" actId="700"/>
          <ac:spMkLst>
            <pc:docMk/>
            <pc:sldMk cId="0" sldId="534"/>
            <ac:spMk id="2" creationId="{807841E1-7098-6C3C-1619-53BB7EFDDAC2}"/>
          </ac:spMkLst>
        </pc:spChg>
        <pc:spChg chg="add mod ord">
          <ac:chgData name="Zhang Jie" userId="800270ab88b6e1ae" providerId="LiveId" clId="{25295342-6E70-8944-BA02-648361932EAB}" dt="2022-09-14T12:06:52.904" v="34" actId="700"/>
          <ac:spMkLst>
            <pc:docMk/>
            <pc:sldMk cId="0" sldId="534"/>
            <ac:spMk id="3" creationId="{3B1C68A6-3F0E-899D-A3D9-D4178B6C5A47}"/>
          </ac:spMkLst>
        </pc:spChg>
        <pc:spChg chg="mod">
          <ac:chgData name="Zhang Jie" userId="800270ab88b6e1ae" providerId="LiveId" clId="{25295342-6E70-8944-BA02-648361932EAB}" dt="2022-09-14T12:07:01.883" v="36" actId="14100"/>
          <ac:spMkLst>
            <pc:docMk/>
            <pc:sldMk cId="0" sldId="534"/>
            <ac:spMk id="4" creationId="{00000000-0000-0000-0000-000000000000}"/>
          </ac:spMkLst>
        </pc:spChg>
      </pc:sldChg>
      <pc:sldChg chg="add">
        <pc:chgData name="Zhang Jie" userId="800270ab88b6e1ae" providerId="LiveId" clId="{25295342-6E70-8944-BA02-648361932EAB}" dt="2022-09-14T12:06:05.331" v="32"/>
        <pc:sldMkLst>
          <pc:docMk/>
          <pc:sldMk cId="3660529542" sldId="535"/>
        </pc:sldMkLst>
      </pc:sldChg>
      <pc:sldChg chg="add">
        <pc:chgData name="Zhang Jie" userId="800270ab88b6e1ae" providerId="LiveId" clId="{25295342-6E70-8944-BA02-648361932EAB}" dt="2022-09-14T12:06:05.331" v="32"/>
        <pc:sldMkLst>
          <pc:docMk/>
          <pc:sldMk cId="1122109230" sldId="536"/>
        </pc:sldMkLst>
      </pc:sldChg>
      <pc:sldChg chg="add">
        <pc:chgData name="Zhang Jie" userId="800270ab88b6e1ae" providerId="LiveId" clId="{25295342-6E70-8944-BA02-648361932EAB}" dt="2022-09-14T12:06:05.331" v="32"/>
        <pc:sldMkLst>
          <pc:docMk/>
          <pc:sldMk cId="863334758" sldId="537"/>
        </pc:sldMkLst>
      </pc:sldChg>
      <pc:sldChg chg="add">
        <pc:chgData name="Zhang Jie" userId="800270ab88b6e1ae" providerId="LiveId" clId="{25295342-6E70-8944-BA02-648361932EAB}" dt="2022-09-14T12:06:05.331" v="32"/>
        <pc:sldMkLst>
          <pc:docMk/>
          <pc:sldMk cId="3183314978" sldId="538"/>
        </pc:sldMkLst>
      </pc:sldChg>
      <pc:sldChg chg="add">
        <pc:chgData name="Zhang Jie" userId="800270ab88b6e1ae" providerId="LiveId" clId="{25295342-6E70-8944-BA02-648361932EAB}" dt="2022-09-14T12:06:05.331" v="32"/>
        <pc:sldMkLst>
          <pc:docMk/>
          <pc:sldMk cId="607522447" sldId="539"/>
        </pc:sldMkLst>
      </pc:sldChg>
      <pc:sldChg chg="add">
        <pc:chgData name="Zhang Jie" userId="800270ab88b6e1ae" providerId="LiveId" clId="{25295342-6E70-8944-BA02-648361932EAB}" dt="2022-09-14T12:06:05.331" v="32"/>
        <pc:sldMkLst>
          <pc:docMk/>
          <pc:sldMk cId="2950360031" sldId="540"/>
        </pc:sldMkLst>
      </pc:sldChg>
      <pc:sldChg chg="add">
        <pc:chgData name="Zhang Jie" userId="800270ab88b6e1ae" providerId="LiveId" clId="{25295342-6E70-8944-BA02-648361932EAB}" dt="2022-09-14T12:06:05.331" v="32"/>
        <pc:sldMkLst>
          <pc:docMk/>
          <pc:sldMk cId="3032884034" sldId="541"/>
        </pc:sldMkLst>
      </pc:sldChg>
      <pc:sldChg chg="add">
        <pc:chgData name="Zhang Jie" userId="800270ab88b6e1ae" providerId="LiveId" clId="{25295342-6E70-8944-BA02-648361932EAB}" dt="2022-09-14T12:06:05.331" v="32"/>
        <pc:sldMkLst>
          <pc:docMk/>
          <pc:sldMk cId="2039987181" sldId="542"/>
        </pc:sldMkLst>
      </pc:sldChg>
      <pc:sldChg chg="add">
        <pc:chgData name="Zhang Jie" userId="800270ab88b6e1ae" providerId="LiveId" clId="{25295342-6E70-8944-BA02-648361932EAB}" dt="2022-09-14T12:06:05.331" v="32"/>
        <pc:sldMkLst>
          <pc:docMk/>
          <pc:sldMk cId="210793012" sldId="543"/>
        </pc:sldMkLst>
      </pc:sldChg>
      <pc:sldChg chg="add">
        <pc:chgData name="Zhang Jie" userId="800270ab88b6e1ae" providerId="LiveId" clId="{25295342-6E70-8944-BA02-648361932EAB}" dt="2022-09-14T12:06:05.331" v="32"/>
        <pc:sldMkLst>
          <pc:docMk/>
          <pc:sldMk cId="197566601" sldId="544"/>
        </pc:sldMkLst>
      </pc:sldChg>
      <pc:sldChg chg="add">
        <pc:chgData name="Zhang Jie" userId="800270ab88b6e1ae" providerId="LiveId" clId="{25295342-6E70-8944-BA02-648361932EAB}" dt="2022-09-14T12:06:05.331" v="32"/>
        <pc:sldMkLst>
          <pc:docMk/>
          <pc:sldMk cId="780262347" sldId="545"/>
        </pc:sldMkLst>
      </pc:sldChg>
      <pc:sldChg chg="add">
        <pc:chgData name="Zhang Jie" userId="800270ab88b6e1ae" providerId="LiveId" clId="{25295342-6E70-8944-BA02-648361932EAB}" dt="2022-09-14T12:06:05.331" v="32"/>
        <pc:sldMkLst>
          <pc:docMk/>
          <pc:sldMk cId="2542279126" sldId="546"/>
        </pc:sldMkLst>
      </pc:sldChg>
      <pc:sldChg chg="add">
        <pc:chgData name="Zhang Jie" userId="800270ab88b6e1ae" providerId="LiveId" clId="{25295342-6E70-8944-BA02-648361932EAB}" dt="2022-09-14T12:06:05.331" v="32"/>
        <pc:sldMkLst>
          <pc:docMk/>
          <pc:sldMk cId="3169400139" sldId="547"/>
        </pc:sldMkLst>
      </pc:sldChg>
      <pc:sldChg chg="add">
        <pc:chgData name="Zhang Jie" userId="800270ab88b6e1ae" providerId="LiveId" clId="{25295342-6E70-8944-BA02-648361932EAB}" dt="2022-09-14T12:06:05.331" v="32"/>
        <pc:sldMkLst>
          <pc:docMk/>
          <pc:sldMk cId="3033154252" sldId="548"/>
        </pc:sldMkLst>
      </pc:sldChg>
      <pc:sldChg chg="add">
        <pc:chgData name="Zhang Jie" userId="800270ab88b6e1ae" providerId="LiveId" clId="{25295342-6E70-8944-BA02-648361932EAB}" dt="2022-09-14T12:06:05.331" v="32"/>
        <pc:sldMkLst>
          <pc:docMk/>
          <pc:sldMk cId="158553797" sldId="549"/>
        </pc:sldMkLst>
      </pc:sldChg>
      <pc:sldChg chg="add">
        <pc:chgData name="Zhang Jie" userId="800270ab88b6e1ae" providerId="LiveId" clId="{25295342-6E70-8944-BA02-648361932EAB}" dt="2022-09-14T12:06:05.331" v="32"/>
        <pc:sldMkLst>
          <pc:docMk/>
          <pc:sldMk cId="2673863050" sldId="550"/>
        </pc:sldMkLst>
      </pc:sldChg>
      <pc:sldChg chg="add">
        <pc:chgData name="Zhang Jie" userId="800270ab88b6e1ae" providerId="LiveId" clId="{25295342-6E70-8944-BA02-648361932EAB}" dt="2022-09-14T12:06:05.331" v="32"/>
        <pc:sldMkLst>
          <pc:docMk/>
          <pc:sldMk cId="30150962" sldId="551"/>
        </pc:sldMkLst>
      </pc:sldChg>
      <pc:sldChg chg="add">
        <pc:chgData name="Zhang Jie" userId="800270ab88b6e1ae" providerId="LiveId" clId="{25295342-6E70-8944-BA02-648361932EAB}" dt="2022-09-14T12:06:05.331" v="32"/>
        <pc:sldMkLst>
          <pc:docMk/>
          <pc:sldMk cId="2131185314" sldId="552"/>
        </pc:sldMkLst>
      </pc:sldChg>
      <pc:sldChg chg="add">
        <pc:chgData name="Zhang Jie" userId="800270ab88b6e1ae" providerId="LiveId" clId="{25295342-6E70-8944-BA02-648361932EAB}" dt="2022-09-14T12:06:05.331" v="32"/>
        <pc:sldMkLst>
          <pc:docMk/>
          <pc:sldMk cId="1850720160" sldId="553"/>
        </pc:sldMkLst>
      </pc:sldChg>
      <pc:sldChg chg="add">
        <pc:chgData name="Zhang Jie" userId="800270ab88b6e1ae" providerId="LiveId" clId="{25295342-6E70-8944-BA02-648361932EAB}" dt="2022-09-14T12:06:05.331" v="32"/>
        <pc:sldMkLst>
          <pc:docMk/>
          <pc:sldMk cId="2858324070" sldId="554"/>
        </pc:sldMkLst>
      </pc:sldChg>
      <pc:sldChg chg="add">
        <pc:chgData name="Zhang Jie" userId="800270ab88b6e1ae" providerId="LiveId" clId="{25295342-6E70-8944-BA02-648361932EAB}" dt="2022-09-14T12:06:05.331" v="32"/>
        <pc:sldMkLst>
          <pc:docMk/>
          <pc:sldMk cId="382996839" sldId="555"/>
        </pc:sldMkLst>
      </pc:sldChg>
      <pc:sldChg chg="add">
        <pc:chgData name="Zhang Jie" userId="800270ab88b6e1ae" providerId="LiveId" clId="{25295342-6E70-8944-BA02-648361932EAB}" dt="2022-09-14T12:06:05.331" v="32"/>
        <pc:sldMkLst>
          <pc:docMk/>
          <pc:sldMk cId="2349624277" sldId="557"/>
        </pc:sldMkLst>
      </pc:sldChg>
      <pc:sldChg chg="add">
        <pc:chgData name="Zhang Jie" userId="800270ab88b6e1ae" providerId="LiveId" clId="{25295342-6E70-8944-BA02-648361932EAB}" dt="2022-09-14T12:06:05.331" v="32"/>
        <pc:sldMkLst>
          <pc:docMk/>
          <pc:sldMk cId="888388751" sldId="558"/>
        </pc:sldMkLst>
      </pc:sldChg>
      <pc:sldChg chg="add">
        <pc:chgData name="Zhang Jie" userId="800270ab88b6e1ae" providerId="LiveId" clId="{25295342-6E70-8944-BA02-648361932EAB}" dt="2022-09-14T12:06:05.331" v="32"/>
        <pc:sldMkLst>
          <pc:docMk/>
          <pc:sldMk cId="1616218089" sldId="559"/>
        </pc:sldMkLst>
      </pc:sldChg>
      <pc:sldChg chg="add">
        <pc:chgData name="Zhang Jie" userId="800270ab88b6e1ae" providerId="LiveId" clId="{25295342-6E70-8944-BA02-648361932EAB}" dt="2022-09-14T12:06:05.331" v="32"/>
        <pc:sldMkLst>
          <pc:docMk/>
          <pc:sldMk cId="4240631078" sldId="560"/>
        </pc:sldMkLst>
      </pc:sldChg>
    </pc:docChg>
  </pc:docChgLst>
  <pc:docChgLst>
    <pc:chgData name="Zhang Jie" userId="800270ab88b6e1ae" providerId="LiveId" clId="{A4D9C369-7F7E-4A10-84F0-02E9CD4FDFD4}"/>
    <pc:docChg chg="modSld">
      <pc:chgData name="Zhang Jie" userId="800270ab88b6e1ae" providerId="LiveId" clId="{A4D9C369-7F7E-4A10-84F0-02E9CD4FDFD4}" dt="2022-09-07T08:57:58.914" v="155" actId="20577"/>
      <pc:docMkLst>
        <pc:docMk/>
      </pc:docMkLst>
      <pc:sldChg chg="addSp modSp mod">
        <pc:chgData name="Zhang Jie" userId="800270ab88b6e1ae" providerId="LiveId" clId="{A4D9C369-7F7E-4A10-84F0-02E9CD4FDFD4}" dt="2022-09-07T08:34:15.976" v="104" actId="1076"/>
        <pc:sldMkLst>
          <pc:docMk/>
          <pc:sldMk cId="0" sldId="256"/>
        </pc:sldMkLst>
        <pc:spChg chg="add mod">
          <ac:chgData name="Zhang Jie" userId="800270ab88b6e1ae" providerId="LiveId" clId="{A4D9C369-7F7E-4A10-84F0-02E9CD4FDFD4}" dt="2022-09-07T08:34:15.976" v="104" actId="1076"/>
          <ac:spMkLst>
            <pc:docMk/>
            <pc:sldMk cId="0" sldId="256"/>
            <ac:spMk id="4" creationId="{AADD8476-CA88-4D52-88B9-B027413F808D}"/>
          </ac:spMkLst>
        </pc:spChg>
      </pc:sldChg>
      <pc:sldChg chg="modNotesTx">
        <pc:chgData name="Zhang Jie" userId="800270ab88b6e1ae" providerId="LiveId" clId="{A4D9C369-7F7E-4A10-84F0-02E9CD4FDFD4}" dt="2022-09-07T08:57:58.914" v="155" actId="20577"/>
        <pc:sldMkLst>
          <pc:docMk/>
          <pc:sldMk cId="3157485231" sldId="259"/>
        </pc:sldMkLst>
      </pc:sldChg>
    </pc:docChg>
  </pc:docChgLst>
  <pc:docChgLst>
    <pc:chgData name="Zhang Jie" userId="800270ab88b6e1ae" providerId="LiveId" clId="{4B64E341-8B2E-4FE0-B9EA-85376CD4EC14}"/>
    <pc:docChg chg="undo custSel addSld delSld modSld sldOrd modSection">
      <pc:chgData name="Zhang Jie" userId="800270ab88b6e1ae" providerId="LiveId" clId="{4B64E341-8B2E-4FE0-B9EA-85376CD4EC14}" dt="2022-09-15T01:18:22.567" v="563" actId="1076"/>
      <pc:docMkLst>
        <pc:docMk/>
      </pc:docMkLst>
      <pc:sldChg chg="modAnim">
        <pc:chgData name="Zhang Jie" userId="800270ab88b6e1ae" providerId="LiveId" clId="{4B64E341-8B2E-4FE0-B9EA-85376CD4EC14}" dt="2022-09-14T02:35:33.747" v="1"/>
        <pc:sldMkLst>
          <pc:docMk/>
          <pc:sldMk cId="232983662" sldId="264"/>
        </pc:sldMkLst>
      </pc:sldChg>
      <pc:sldChg chg="modSp mod">
        <pc:chgData name="Zhang Jie" userId="800270ab88b6e1ae" providerId="LiveId" clId="{4B64E341-8B2E-4FE0-B9EA-85376CD4EC14}" dt="2022-09-14T02:45:52.521" v="104" actId="2166"/>
        <pc:sldMkLst>
          <pc:docMk/>
          <pc:sldMk cId="2845637824" sldId="265"/>
        </pc:sldMkLst>
        <pc:graphicFrameChg chg="modGraphic">
          <ac:chgData name="Zhang Jie" userId="800270ab88b6e1ae" providerId="LiveId" clId="{4B64E341-8B2E-4FE0-B9EA-85376CD4EC14}" dt="2022-09-14T02:45:52.521" v="104" actId="2166"/>
          <ac:graphicFrameMkLst>
            <pc:docMk/>
            <pc:sldMk cId="2845637824" sldId="265"/>
            <ac:graphicFrameMk id="4" creationId="{A9D10E01-14FD-4A62-B9CC-195112AF072E}"/>
          </ac:graphicFrameMkLst>
        </pc:graphicFrameChg>
      </pc:sldChg>
      <pc:sldChg chg="del">
        <pc:chgData name="Zhang Jie" userId="800270ab88b6e1ae" providerId="LiveId" clId="{4B64E341-8B2E-4FE0-B9EA-85376CD4EC14}" dt="2022-09-14T03:33:36.888" v="461" actId="47"/>
        <pc:sldMkLst>
          <pc:docMk/>
          <pc:sldMk cId="44675256" sldId="274"/>
        </pc:sldMkLst>
      </pc:sldChg>
      <pc:sldChg chg="modSp mod">
        <pc:chgData name="Zhang Jie" userId="800270ab88b6e1ae" providerId="LiveId" clId="{4B64E341-8B2E-4FE0-B9EA-85376CD4EC14}" dt="2022-09-14T03:33:16.238" v="460"/>
        <pc:sldMkLst>
          <pc:docMk/>
          <pc:sldMk cId="1149349065" sldId="275"/>
        </pc:sldMkLst>
        <pc:spChg chg="mod">
          <ac:chgData name="Zhang Jie" userId="800270ab88b6e1ae" providerId="LiveId" clId="{4B64E341-8B2E-4FE0-B9EA-85376CD4EC14}" dt="2022-09-14T03:32:58.167" v="459" actId="20577"/>
          <ac:spMkLst>
            <pc:docMk/>
            <pc:sldMk cId="1149349065" sldId="275"/>
            <ac:spMk id="2" creationId="{5530BB18-7889-4270-838C-256D0F2DEAE5}"/>
          </ac:spMkLst>
        </pc:spChg>
        <pc:spChg chg="mod">
          <ac:chgData name="Zhang Jie" userId="800270ab88b6e1ae" providerId="LiveId" clId="{4B64E341-8B2E-4FE0-B9EA-85376CD4EC14}" dt="2022-09-14T03:33:16.238" v="460"/>
          <ac:spMkLst>
            <pc:docMk/>
            <pc:sldMk cId="1149349065" sldId="275"/>
            <ac:spMk id="4" creationId="{92652D4C-083B-43E0-9E8C-A97D1CE2E964}"/>
          </ac:spMkLst>
        </pc:spChg>
      </pc:sldChg>
      <pc:sldChg chg="addSp delSp modSp mod">
        <pc:chgData name="Zhang Jie" userId="800270ab88b6e1ae" providerId="LiveId" clId="{4B64E341-8B2E-4FE0-B9EA-85376CD4EC14}" dt="2022-09-14T02:43:06.634" v="64" actId="1076"/>
        <pc:sldMkLst>
          <pc:docMk/>
          <pc:sldMk cId="930077795" sldId="310"/>
        </pc:sldMkLst>
        <pc:spChg chg="add del mod">
          <ac:chgData name="Zhang Jie" userId="800270ab88b6e1ae" providerId="LiveId" clId="{4B64E341-8B2E-4FE0-B9EA-85376CD4EC14}" dt="2022-09-14T02:41:58.711" v="7" actId="478"/>
          <ac:spMkLst>
            <pc:docMk/>
            <pc:sldMk cId="930077795" sldId="310"/>
            <ac:spMk id="9" creationId="{93F0267B-E0F4-408B-8C70-CE4125CDFBED}"/>
          </ac:spMkLst>
        </pc:spChg>
        <pc:spChg chg="add mod">
          <ac:chgData name="Zhang Jie" userId="800270ab88b6e1ae" providerId="LiveId" clId="{4B64E341-8B2E-4FE0-B9EA-85376CD4EC14}" dt="2022-09-14T02:43:06.634" v="64" actId="1076"/>
          <ac:spMkLst>
            <pc:docMk/>
            <pc:sldMk cId="930077795" sldId="310"/>
            <ac:spMk id="12" creationId="{D2B5F759-3001-475A-AE0D-77FB7CCAD4B7}"/>
          </ac:spMkLst>
        </pc:spChg>
        <pc:cxnChg chg="add del">
          <ac:chgData name="Zhang Jie" userId="800270ab88b6e1ae" providerId="LiveId" clId="{4B64E341-8B2E-4FE0-B9EA-85376CD4EC14}" dt="2022-09-14T02:41:40.720" v="3" actId="478"/>
          <ac:cxnSpMkLst>
            <pc:docMk/>
            <pc:sldMk cId="930077795" sldId="310"/>
            <ac:cxnSpMk id="8" creationId="{11BD0145-842E-4C1A-9C3D-13E4F249E5F8}"/>
          </ac:cxnSpMkLst>
        </pc:cxnChg>
        <pc:cxnChg chg="add mod">
          <ac:chgData name="Zhang Jie" userId="800270ab88b6e1ae" providerId="LiveId" clId="{4B64E341-8B2E-4FE0-B9EA-85376CD4EC14}" dt="2022-09-14T02:42:16.295" v="10" actId="1582"/>
          <ac:cxnSpMkLst>
            <pc:docMk/>
            <pc:sldMk cId="930077795" sldId="310"/>
            <ac:cxnSpMk id="11" creationId="{777F051B-90DF-40D0-BD94-46AE493C85EB}"/>
          </ac:cxnSpMkLst>
        </pc:cxnChg>
      </pc:sldChg>
      <pc:sldChg chg="addSp modSp mod">
        <pc:chgData name="Zhang Jie" userId="800270ab88b6e1ae" providerId="LiveId" clId="{4B64E341-8B2E-4FE0-B9EA-85376CD4EC14}" dt="2022-09-14T02:45:30.640" v="103" actId="20577"/>
        <pc:sldMkLst>
          <pc:docMk/>
          <pc:sldMk cId="1228001559" sldId="312"/>
        </pc:sldMkLst>
        <pc:spChg chg="mod">
          <ac:chgData name="Zhang Jie" userId="800270ab88b6e1ae" providerId="LiveId" clId="{4B64E341-8B2E-4FE0-B9EA-85376CD4EC14}" dt="2022-09-14T02:45:30.640" v="103" actId="20577"/>
          <ac:spMkLst>
            <pc:docMk/>
            <pc:sldMk cId="1228001559" sldId="312"/>
            <ac:spMk id="15" creationId="{86B2690F-BAD2-458D-9058-6A7805DC9843}"/>
          </ac:spMkLst>
        </pc:spChg>
        <pc:graphicFrameChg chg="add mod">
          <ac:chgData name="Zhang Jie" userId="800270ab88b6e1ae" providerId="LiveId" clId="{4B64E341-8B2E-4FE0-B9EA-85376CD4EC14}" dt="2022-09-14T02:44:21.407" v="66" actId="1076"/>
          <ac:graphicFrameMkLst>
            <pc:docMk/>
            <pc:sldMk cId="1228001559" sldId="312"/>
            <ac:graphicFrameMk id="5" creationId="{5B637631-569F-44C5-8C2C-A299E47CDF2C}"/>
          </ac:graphicFrameMkLst>
        </pc:graphicFrameChg>
      </pc:sldChg>
      <pc:sldChg chg="modSp add mod">
        <pc:chgData name="Zhang Jie" userId="800270ab88b6e1ae" providerId="LiveId" clId="{4B64E341-8B2E-4FE0-B9EA-85376CD4EC14}" dt="2022-09-14T03:27:38.539" v="392" actId="20577"/>
        <pc:sldMkLst>
          <pc:docMk/>
          <pc:sldMk cId="401419072" sldId="313"/>
        </pc:sldMkLst>
        <pc:spChg chg="mod">
          <ac:chgData name="Zhang Jie" userId="800270ab88b6e1ae" providerId="LiveId" clId="{4B64E341-8B2E-4FE0-B9EA-85376CD4EC14}" dt="2022-09-14T03:10:58.279" v="123" actId="20577"/>
          <ac:spMkLst>
            <pc:docMk/>
            <pc:sldMk cId="401419072" sldId="313"/>
            <ac:spMk id="2" creationId="{D5951E85-3EE5-4FEC-A3CA-2B8342B55A65}"/>
          </ac:spMkLst>
        </pc:spChg>
        <pc:spChg chg="mod">
          <ac:chgData name="Zhang Jie" userId="800270ab88b6e1ae" providerId="LiveId" clId="{4B64E341-8B2E-4FE0-B9EA-85376CD4EC14}" dt="2022-09-14T03:27:38.539" v="392" actId="20577"/>
          <ac:spMkLst>
            <pc:docMk/>
            <pc:sldMk cId="401419072" sldId="313"/>
            <ac:spMk id="4" creationId="{0F981F1F-52BC-41A9-8D8A-8ECE4F25ECC2}"/>
          </ac:spMkLst>
        </pc:spChg>
        <pc:picChg chg="mod">
          <ac:chgData name="Zhang Jie" userId="800270ab88b6e1ae" providerId="LiveId" clId="{4B64E341-8B2E-4FE0-B9EA-85376CD4EC14}" dt="2022-09-14T03:18:45.556" v="256" actId="1076"/>
          <ac:picMkLst>
            <pc:docMk/>
            <pc:sldMk cId="401419072" sldId="313"/>
            <ac:picMk id="5" creationId="{347B8DB6-D105-4624-91F1-869F3D88A0F8}"/>
          </ac:picMkLst>
        </pc:picChg>
        <pc:picChg chg="mod">
          <ac:chgData name="Zhang Jie" userId="800270ab88b6e1ae" providerId="LiveId" clId="{4B64E341-8B2E-4FE0-B9EA-85376CD4EC14}" dt="2022-09-14T03:18:56.042" v="258" actId="1076"/>
          <ac:picMkLst>
            <pc:docMk/>
            <pc:sldMk cId="401419072" sldId="313"/>
            <ac:picMk id="6" creationId="{2FA73376-F6C3-40B0-913D-EF87273D5BEA}"/>
          </ac:picMkLst>
        </pc:picChg>
      </pc:sldChg>
      <pc:sldChg chg="addSp delSp modSp add mod">
        <pc:chgData name="Zhang Jie" userId="800270ab88b6e1ae" providerId="LiveId" clId="{4B64E341-8B2E-4FE0-B9EA-85376CD4EC14}" dt="2022-09-14T03:32:27.937" v="458" actId="207"/>
        <pc:sldMkLst>
          <pc:docMk/>
          <pc:sldMk cId="1632566485" sldId="314"/>
        </pc:sldMkLst>
        <pc:spChg chg="mod">
          <ac:chgData name="Zhang Jie" userId="800270ab88b6e1ae" providerId="LiveId" clId="{4B64E341-8B2E-4FE0-B9EA-85376CD4EC14}" dt="2022-09-14T03:20:48.547" v="269" actId="20577"/>
          <ac:spMkLst>
            <pc:docMk/>
            <pc:sldMk cId="1632566485" sldId="314"/>
            <ac:spMk id="2" creationId="{D5951E85-3EE5-4FEC-A3CA-2B8342B55A65}"/>
          </ac:spMkLst>
        </pc:spChg>
        <pc:spChg chg="mod">
          <ac:chgData name="Zhang Jie" userId="800270ab88b6e1ae" providerId="LiveId" clId="{4B64E341-8B2E-4FE0-B9EA-85376CD4EC14}" dt="2022-09-14T03:32:27.937" v="458" actId="207"/>
          <ac:spMkLst>
            <pc:docMk/>
            <pc:sldMk cId="1632566485" sldId="314"/>
            <ac:spMk id="4" creationId="{0F981F1F-52BC-41A9-8D8A-8ECE4F25ECC2}"/>
          </ac:spMkLst>
        </pc:spChg>
        <pc:spChg chg="add mod">
          <ac:chgData name="Zhang Jie" userId="800270ab88b6e1ae" providerId="LiveId" clId="{4B64E341-8B2E-4FE0-B9EA-85376CD4EC14}" dt="2022-09-14T03:27:12.228" v="390" actId="14100"/>
          <ac:spMkLst>
            <pc:docMk/>
            <pc:sldMk cId="1632566485" sldId="314"/>
            <ac:spMk id="8" creationId="{5649FB5D-0529-483B-81F8-2DBD183C82DF}"/>
          </ac:spMkLst>
        </pc:spChg>
        <pc:picChg chg="del">
          <ac:chgData name="Zhang Jie" userId="800270ab88b6e1ae" providerId="LiveId" clId="{4B64E341-8B2E-4FE0-B9EA-85376CD4EC14}" dt="2022-09-14T03:24:03.360" v="359" actId="478"/>
          <ac:picMkLst>
            <pc:docMk/>
            <pc:sldMk cId="1632566485" sldId="314"/>
            <ac:picMk id="5" creationId="{347B8DB6-D105-4624-91F1-869F3D88A0F8}"/>
          </ac:picMkLst>
        </pc:picChg>
        <pc:picChg chg="del">
          <ac:chgData name="Zhang Jie" userId="800270ab88b6e1ae" providerId="LiveId" clId="{4B64E341-8B2E-4FE0-B9EA-85376CD4EC14}" dt="2022-09-14T03:20:51.229" v="270" actId="478"/>
          <ac:picMkLst>
            <pc:docMk/>
            <pc:sldMk cId="1632566485" sldId="314"/>
            <ac:picMk id="6" creationId="{2FA73376-F6C3-40B0-913D-EF87273D5BEA}"/>
          </ac:picMkLst>
        </pc:picChg>
        <pc:picChg chg="add mod">
          <ac:chgData name="Zhang Jie" userId="800270ab88b6e1ae" providerId="LiveId" clId="{4B64E341-8B2E-4FE0-B9EA-85376CD4EC14}" dt="2022-09-14T03:32:22.469" v="457" actId="1076"/>
          <ac:picMkLst>
            <pc:docMk/>
            <pc:sldMk cId="1632566485" sldId="314"/>
            <ac:picMk id="10" creationId="{5C28697A-F453-4FA3-9A9C-22B9152457EB}"/>
          </ac:picMkLst>
        </pc:picChg>
      </pc:sldChg>
      <pc:sldChg chg="addSp modSp add mod ord">
        <pc:chgData name="Zhang Jie" userId="800270ab88b6e1ae" providerId="LiveId" clId="{4B64E341-8B2E-4FE0-B9EA-85376CD4EC14}" dt="2022-09-15T01:18:22.567" v="563" actId="1076"/>
        <pc:sldMkLst>
          <pc:docMk/>
          <pc:sldMk cId="50976208" sldId="343"/>
        </pc:sldMkLst>
        <pc:spChg chg="add mod">
          <ac:chgData name="Zhang Jie" userId="800270ab88b6e1ae" providerId="LiveId" clId="{4B64E341-8B2E-4FE0-B9EA-85376CD4EC14}" dt="2022-09-15T01:17:40.569" v="467" actId="208"/>
          <ac:spMkLst>
            <pc:docMk/>
            <pc:sldMk cId="50976208" sldId="343"/>
            <ac:spMk id="3" creationId="{0B184B4D-5367-44BD-83E6-CBE353071381}"/>
          </ac:spMkLst>
        </pc:spChg>
        <pc:spChg chg="add mod">
          <ac:chgData name="Zhang Jie" userId="800270ab88b6e1ae" providerId="LiveId" clId="{4B64E341-8B2E-4FE0-B9EA-85376CD4EC14}" dt="2022-09-15T01:18:22.567" v="563" actId="1076"/>
          <ac:spMkLst>
            <pc:docMk/>
            <pc:sldMk cId="50976208" sldId="343"/>
            <ac:spMk id="4" creationId="{61752E37-C43C-41F8-AEEF-F9DC00A8FBBF}"/>
          </ac:spMkLst>
        </pc:spChg>
      </pc:sldChg>
    </pc:docChg>
  </pc:docChgLst>
  <pc:docChgLst>
    <pc:chgData name="Zhang Jie" userId="800270ab88b6e1ae" providerId="LiveId" clId="{DFA352BA-83AC-4142-8613-9DC77A5D5401}"/>
    <pc:docChg chg="custSel modSld">
      <pc:chgData name="Zhang Jie" userId="800270ab88b6e1ae" providerId="LiveId" clId="{DFA352BA-83AC-4142-8613-9DC77A5D5401}" dt="2022-12-27T06:07:50.479" v="111" actId="1592"/>
      <pc:docMkLst>
        <pc:docMk/>
      </pc:docMkLst>
      <pc:sldChg chg="addSp delSp modSp mod addCm delCm modCm">
        <pc:chgData name="Zhang Jie" userId="800270ab88b6e1ae" providerId="LiveId" clId="{DFA352BA-83AC-4142-8613-9DC77A5D5401}" dt="2022-12-27T06:07:50.479" v="111" actId="1592"/>
        <pc:sldMkLst>
          <pc:docMk/>
          <pc:sldMk cId="604756009" sldId="272"/>
        </pc:sldMkLst>
        <pc:spChg chg="add del">
          <ac:chgData name="Zhang Jie" userId="800270ab88b6e1ae" providerId="LiveId" clId="{DFA352BA-83AC-4142-8613-9DC77A5D5401}" dt="2022-12-27T05:57:12.726" v="1" actId="478"/>
          <ac:spMkLst>
            <pc:docMk/>
            <pc:sldMk cId="604756009" sldId="272"/>
            <ac:spMk id="3" creationId="{363F8D17-0F48-4DA9-A9F1-BF972248AFF5}"/>
          </ac:spMkLst>
        </pc:spChg>
        <pc:spChg chg="mod">
          <ac:chgData name="Zhang Jie" userId="800270ab88b6e1ae" providerId="LiveId" clId="{DFA352BA-83AC-4142-8613-9DC77A5D5401}" dt="2022-12-27T06:04:58.716" v="42" actId="14100"/>
          <ac:spMkLst>
            <pc:docMk/>
            <pc:sldMk cId="604756009" sldId="272"/>
            <ac:spMk id="17" creationId="{43405C5A-00B1-4213-BA01-A8BC5464C58D}"/>
          </ac:spMkLst>
        </pc:spChg>
        <pc:spChg chg="mod">
          <ac:chgData name="Zhang Jie" userId="800270ab88b6e1ae" providerId="LiveId" clId="{DFA352BA-83AC-4142-8613-9DC77A5D5401}" dt="2022-12-27T06:05:03.269" v="43" actId="14100"/>
          <ac:spMkLst>
            <pc:docMk/>
            <pc:sldMk cId="604756009" sldId="272"/>
            <ac:spMk id="19" creationId="{C00917D2-9DD0-47E7-93BF-BBB692DBE13E}"/>
          </ac:spMkLst>
        </pc:spChg>
        <pc:spChg chg="mod">
          <ac:chgData name="Zhang Jie" userId="800270ab88b6e1ae" providerId="LiveId" clId="{DFA352BA-83AC-4142-8613-9DC77A5D5401}" dt="2022-12-27T06:04:38.098" v="6" actId="1076"/>
          <ac:spMkLst>
            <pc:docMk/>
            <pc:sldMk cId="604756009" sldId="272"/>
            <ac:spMk id="21" creationId="{322D5A2B-B4A2-4D65-AB84-4343E2CCF0CF}"/>
          </ac:spMkLst>
        </pc:spChg>
        <pc:spChg chg="mod">
          <ac:chgData name="Zhang Jie" userId="800270ab88b6e1ae" providerId="LiveId" clId="{DFA352BA-83AC-4142-8613-9DC77A5D5401}" dt="2022-12-27T06:06:23.572" v="75" actId="1038"/>
          <ac:spMkLst>
            <pc:docMk/>
            <pc:sldMk cId="604756009" sldId="272"/>
            <ac:spMk id="22" creationId="{9431F912-BA43-434C-AF3D-7F2B449EA624}"/>
          </ac:spMkLst>
        </pc:spChg>
        <pc:spChg chg="mod">
          <ac:chgData name="Zhang Jie" userId="800270ab88b6e1ae" providerId="LiveId" clId="{DFA352BA-83AC-4142-8613-9DC77A5D5401}" dt="2022-12-27T06:04:50.509" v="41" actId="14100"/>
          <ac:spMkLst>
            <pc:docMk/>
            <pc:sldMk cId="604756009" sldId="272"/>
            <ac:spMk id="31" creationId="{00D9C7F5-149A-458C-B3D7-1612DD51272F}"/>
          </ac:spMkLst>
        </pc:spChg>
        <pc:spChg chg="mod">
          <ac:chgData name="Zhang Jie" userId="800270ab88b6e1ae" providerId="LiveId" clId="{DFA352BA-83AC-4142-8613-9DC77A5D5401}" dt="2022-12-27T06:07:35.371" v="110" actId="14100"/>
          <ac:spMkLst>
            <pc:docMk/>
            <pc:sldMk cId="604756009" sldId="272"/>
            <ac:spMk id="32" creationId="{6C386B0F-64A8-4525-A69F-216A7E42AEBB}"/>
          </ac:spMkLst>
        </pc:spChg>
        <pc:spChg chg="mod">
          <ac:chgData name="Zhang Jie" userId="800270ab88b6e1ae" providerId="LiveId" clId="{DFA352BA-83AC-4142-8613-9DC77A5D5401}" dt="2022-12-27T06:07:24.351" v="107" actId="1076"/>
          <ac:spMkLst>
            <pc:docMk/>
            <pc:sldMk cId="604756009" sldId="272"/>
            <ac:spMk id="33" creationId="{1954BD27-1417-4F6D-9F60-5BF05AA93FE8}"/>
          </ac:spMkLst>
        </pc:spChg>
        <pc:spChg chg="mod">
          <ac:chgData name="Zhang Jie" userId="800270ab88b6e1ae" providerId="LiveId" clId="{DFA352BA-83AC-4142-8613-9DC77A5D5401}" dt="2022-12-27T06:07:24.351" v="107" actId="1076"/>
          <ac:spMkLst>
            <pc:docMk/>
            <pc:sldMk cId="604756009" sldId="272"/>
            <ac:spMk id="34" creationId="{EBCF1D4A-9F2F-4494-AB93-078038F438D1}"/>
          </ac:spMkLst>
        </pc:spChg>
        <pc:spChg chg="mod">
          <ac:chgData name="Zhang Jie" userId="800270ab88b6e1ae" providerId="LiveId" clId="{DFA352BA-83AC-4142-8613-9DC77A5D5401}" dt="2022-12-27T06:07:28.438" v="108" actId="14100"/>
          <ac:spMkLst>
            <pc:docMk/>
            <pc:sldMk cId="604756009" sldId="272"/>
            <ac:spMk id="38" creationId="{A67AD477-3EB1-4D94-8588-08893E1EAA09}"/>
          </ac:spMkLst>
        </pc:spChg>
        <pc:spChg chg="mod">
          <ac:chgData name="Zhang Jie" userId="800270ab88b6e1ae" providerId="LiveId" clId="{DFA352BA-83AC-4142-8613-9DC77A5D5401}" dt="2022-12-27T06:04:38.098" v="6" actId="1076"/>
          <ac:spMkLst>
            <pc:docMk/>
            <pc:sldMk cId="604756009" sldId="272"/>
            <ac:spMk id="39" creationId="{549BAFA9-323B-4D9A-A410-74A502029CE2}"/>
          </ac:spMkLst>
        </pc:spChg>
        <pc:spChg chg="mod">
          <ac:chgData name="Zhang Jie" userId="800270ab88b6e1ae" providerId="LiveId" clId="{DFA352BA-83AC-4142-8613-9DC77A5D5401}" dt="2022-12-27T06:04:38.098" v="6" actId="1076"/>
          <ac:spMkLst>
            <pc:docMk/>
            <pc:sldMk cId="604756009" sldId="272"/>
            <ac:spMk id="40" creationId="{23D3FC32-B08C-4C4D-AE1C-0A97E7E65A94}"/>
          </ac:spMkLst>
        </pc:spChg>
        <pc:spChg chg="mod">
          <ac:chgData name="Zhang Jie" userId="800270ab88b6e1ae" providerId="LiveId" clId="{DFA352BA-83AC-4142-8613-9DC77A5D5401}" dt="2022-12-27T06:04:38.098" v="6" actId="1076"/>
          <ac:spMkLst>
            <pc:docMk/>
            <pc:sldMk cId="604756009" sldId="272"/>
            <ac:spMk id="41" creationId="{4209B5C2-F99E-40F0-B4E1-97CA65814A4A}"/>
          </ac:spMkLst>
        </pc:spChg>
        <pc:spChg chg="mod">
          <ac:chgData name="Zhang Jie" userId="800270ab88b6e1ae" providerId="LiveId" clId="{DFA352BA-83AC-4142-8613-9DC77A5D5401}" dt="2022-12-27T06:04:38.098" v="6" actId="1076"/>
          <ac:spMkLst>
            <pc:docMk/>
            <pc:sldMk cId="604756009" sldId="272"/>
            <ac:spMk id="67" creationId="{3BA8E0E5-B887-44D8-8B2B-5268FC071CA9}"/>
          </ac:spMkLst>
        </pc:spChg>
        <pc:spChg chg="add mod">
          <ac:chgData name="Zhang Jie" userId="800270ab88b6e1ae" providerId="LiveId" clId="{DFA352BA-83AC-4142-8613-9DC77A5D5401}" dt="2022-12-27T06:05:19.836" v="48" actId="1038"/>
          <ac:spMkLst>
            <pc:docMk/>
            <pc:sldMk cId="604756009" sldId="272"/>
            <ac:spMk id="68" creationId="{308D6B8B-A6C0-4D98-AC53-676493B0924C}"/>
          </ac:spMkLst>
        </pc:spChg>
        <pc:spChg chg="add mod">
          <ac:chgData name="Zhang Jie" userId="800270ab88b6e1ae" providerId="LiveId" clId="{DFA352BA-83AC-4142-8613-9DC77A5D5401}" dt="2022-12-27T06:06:16.352" v="59" actId="14100"/>
          <ac:spMkLst>
            <pc:docMk/>
            <pc:sldMk cId="604756009" sldId="272"/>
            <ac:spMk id="69" creationId="{48E9E6B4-3742-4A06-8932-57C7359780D7}"/>
          </ac:spMkLst>
        </pc:spChg>
        <pc:spChg chg="add mod">
          <ac:chgData name="Zhang Jie" userId="800270ab88b6e1ae" providerId="LiveId" clId="{DFA352BA-83AC-4142-8613-9DC77A5D5401}" dt="2022-12-27T06:06:03.748" v="56" actId="14100"/>
          <ac:spMkLst>
            <pc:docMk/>
            <pc:sldMk cId="604756009" sldId="272"/>
            <ac:spMk id="70" creationId="{4DFB9889-2446-4C1A-A835-F5F429906071}"/>
          </ac:spMkLst>
        </pc:spChg>
        <pc:spChg chg="add mod">
          <ac:chgData name="Zhang Jie" userId="800270ab88b6e1ae" providerId="LiveId" clId="{DFA352BA-83AC-4142-8613-9DC77A5D5401}" dt="2022-12-27T06:06:12.803" v="58" actId="14100"/>
          <ac:spMkLst>
            <pc:docMk/>
            <pc:sldMk cId="604756009" sldId="272"/>
            <ac:spMk id="71" creationId="{B81D4900-5135-411A-9866-737DE3AE6E69}"/>
          </ac:spMkLst>
        </pc:spChg>
        <pc:spChg chg="add mod">
          <ac:chgData name="Zhang Jie" userId="800270ab88b6e1ae" providerId="LiveId" clId="{DFA352BA-83AC-4142-8613-9DC77A5D5401}" dt="2022-12-27T06:06:31.089" v="76" actId="571"/>
          <ac:spMkLst>
            <pc:docMk/>
            <pc:sldMk cId="604756009" sldId="272"/>
            <ac:spMk id="72" creationId="{2B4163FF-A168-4C9C-8904-B0F0417B6F2D}"/>
          </ac:spMkLst>
        </pc:spChg>
        <pc:spChg chg="add mod">
          <ac:chgData name="Zhang Jie" userId="800270ab88b6e1ae" providerId="LiveId" clId="{DFA352BA-83AC-4142-8613-9DC77A5D5401}" dt="2022-12-27T06:06:31.089" v="76" actId="571"/>
          <ac:spMkLst>
            <pc:docMk/>
            <pc:sldMk cId="604756009" sldId="272"/>
            <ac:spMk id="73" creationId="{24E61766-5235-4561-8963-09497BD567F8}"/>
          </ac:spMkLst>
        </pc:spChg>
        <pc:spChg chg="add mod">
          <ac:chgData name="Zhang Jie" userId="800270ab88b6e1ae" providerId="LiveId" clId="{DFA352BA-83AC-4142-8613-9DC77A5D5401}" dt="2022-12-27T06:07:01.245" v="79" actId="14100"/>
          <ac:spMkLst>
            <pc:docMk/>
            <pc:sldMk cId="604756009" sldId="272"/>
            <ac:spMk id="74" creationId="{9CFD0CCF-A0F7-4C9E-B9B0-AE4B9AABB5CE}"/>
          </ac:spMkLst>
        </pc:spChg>
        <pc:spChg chg="add mod">
          <ac:chgData name="Zhang Jie" userId="800270ab88b6e1ae" providerId="LiveId" clId="{DFA352BA-83AC-4142-8613-9DC77A5D5401}" dt="2022-12-27T06:07:31.332" v="109" actId="14100"/>
          <ac:spMkLst>
            <pc:docMk/>
            <pc:sldMk cId="604756009" sldId="272"/>
            <ac:spMk id="75" creationId="{633CC72B-1451-43F3-8D06-B98D1BB0A7ED}"/>
          </ac:spMkLst>
        </pc:spChg>
        <pc:spChg chg="add mod">
          <ac:chgData name="Zhang Jie" userId="800270ab88b6e1ae" providerId="LiveId" clId="{DFA352BA-83AC-4142-8613-9DC77A5D5401}" dt="2022-12-27T06:07:08.729" v="84" actId="1036"/>
          <ac:spMkLst>
            <pc:docMk/>
            <pc:sldMk cId="604756009" sldId="272"/>
            <ac:spMk id="76" creationId="{968C36DC-CC4A-4818-BEA8-262F6D87297B}"/>
          </ac:spMkLst>
        </pc:spChg>
        <pc:spChg chg="add mod">
          <ac:chgData name="Zhang Jie" userId="800270ab88b6e1ae" providerId="LiveId" clId="{DFA352BA-83AC-4142-8613-9DC77A5D5401}" dt="2022-12-27T06:07:14.877" v="106" actId="1036"/>
          <ac:spMkLst>
            <pc:docMk/>
            <pc:sldMk cId="604756009" sldId="272"/>
            <ac:spMk id="77" creationId="{A038732E-A5EC-4E61-A2E5-0DADA4FA1725}"/>
          </ac:spMkLst>
        </pc:spChg>
        <pc:grpChg chg="mod">
          <ac:chgData name="Zhang Jie" userId="800270ab88b6e1ae" providerId="LiveId" clId="{DFA352BA-83AC-4142-8613-9DC77A5D5401}" dt="2022-12-27T06:07:24.351" v="107" actId="1076"/>
          <ac:grpSpMkLst>
            <pc:docMk/>
            <pc:sldMk cId="604756009" sldId="272"/>
            <ac:grpSpMk id="35" creationId="{2A9E7AC7-C41D-4462-82FD-C916F0DD95E6}"/>
          </ac:grpSpMkLst>
        </pc:grpChg>
        <pc:grpChg chg="mod">
          <ac:chgData name="Zhang Jie" userId="800270ab88b6e1ae" providerId="LiveId" clId="{DFA352BA-83AC-4142-8613-9DC77A5D5401}" dt="2022-12-27T06:04:38.098" v="6" actId="1076"/>
          <ac:grpSpMkLst>
            <pc:docMk/>
            <pc:sldMk cId="604756009" sldId="272"/>
            <ac:grpSpMk id="59" creationId="{838DECAB-832A-4BA8-A646-D166AC28B5D8}"/>
          </ac:grpSpMkLst>
        </pc:grpChg>
      </pc:sldChg>
    </pc:docChg>
  </pc:docChgLst>
  <pc:docChgLst>
    <pc:chgData name="Zhang Jie" userId="800270ab88b6e1ae" providerId="LiveId" clId="{A0E80448-7AD4-4E32-A028-C9F7425676B4}"/>
    <pc:docChg chg="undo redo custSel modSld">
      <pc:chgData name="Zhang Jie" userId="800270ab88b6e1ae" providerId="LiveId" clId="{A0E80448-7AD4-4E32-A028-C9F7425676B4}" dt="2024-09-19T17:11:16.690" v="199" actId="207"/>
      <pc:docMkLst>
        <pc:docMk/>
      </pc:docMkLst>
      <pc:sldChg chg="modSp mod">
        <pc:chgData name="Zhang Jie" userId="800270ab88b6e1ae" providerId="LiveId" clId="{A0E80448-7AD4-4E32-A028-C9F7425676B4}" dt="2024-09-17T11:11:41.159" v="1" actId="20577"/>
        <pc:sldMkLst>
          <pc:docMk/>
          <pc:sldMk cId="0" sldId="256"/>
        </pc:sldMkLst>
        <pc:spChg chg="mod">
          <ac:chgData name="Zhang Jie" userId="800270ab88b6e1ae" providerId="LiveId" clId="{A0E80448-7AD4-4E32-A028-C9F7425676B4}" dt="2024-09-17T11:11:41.159" v="1" actId="20577"/>
          <ac:spMkLst>
            <pc:docMk/>
            <pc:sldMk cId="0" sldId="256"/>
            <ac:spMk id="2" creationId="{00000000-0000-0000-0000-000000000000}"/>
          </ac:spMkLst>
        </pc:spChg>
      </pc:sldChg>
      <pc:sldChg chg="modNotesTx">
        <pc:chgData name="Zhang Jie" userId="800270ab88b6e1ae" providerId="LiveId" clId="{A0E80448-7AD4-4E32-A028-C9F7425676B4}" dt="2024-09-17T12:18:18.941" v="11" actId="20577"/>
        <pc:sldMkLst>
          <pc:docMk/>
          <pc:sldMk cId="0" sldId="258"/>
        </pc:sldMkLst>
      </pc:sldChg>
      <pc:sldChg chg="modSp mod">
        <pc:chgData name="Zhang Jie" userId="800270ab88b6e1ae" providerId="LiveId" clId="{A0E80448-7AD4-4E32-A028-C9F7425676B4}" dt="2024-09-19T17:10:38.978" v="164" actId="20577"/>
        <pc:sldMkLst>
          <pc:docMk/>
          <pc:sldMk cId="1526809854" sldId="270"/>
        </pc:sldMkLst>
        <pc:spChg chg="mod">
          <ac:chgData name="Zhang Jie" userId="800270ab88b6e1ae" providerId="LiveId" clId="{A0E80448-7AD4-4E32-A028-C9F7425676B4}" dt="2024-09-19T17:10:38.978" v="164" actId="20577"/>
          <ac:spMkLst>
            <pc:docMk/>
            <pc:sldMk cId="1526809854" sldId="270"/>
            <ac:spMk id="5" creationId="{D1F0E75F-DB30-4DC1-9C4A-DDD28E7B0A67}"/>
          </ac:spMkLst>
        </pc:spChg>
      </pc:sldChg>
      <pc:sldChg chg="modSp">
        <pc:chgData name="Zhang Jie" userId="800270ab88b6e1ae" providerId="LiveId" clId="{A0E80448-7AD4-4E32-A028-C9F7425676B4}" dt="2024-09-19T17:11:16.690" v="199" actId="207"/>
        <pc:sldMkLst>
          <pc:docMk/>
          <pc:sldMk cId="1982934706" sldId="278"/>
        </pc:sldMkLst>
        <pc:spChg chg="mod">
          <ac:chgData name="Zhang Jie" userId="800270ab88b6e1ae" providerId="LiveId" clId="{A0E80448-7AD4-4E32-A028-C9F7425676B4}" dt="2024-09-19T17:11:16.690" v="199" actId="207"/>
          <ac:spMkLst>
            <pc:docMk/>
            <pc:sldMk cId="1982934706" sldId="278"/>
            <ac:spMk id="4" creationId="{4CDEF02D-C1E5-452C-9FEC-EF0B0484EBA6}"/>
          </ac:spMkLst>
        </pc:spChg>
      </pc:sldChg>
      <pc:sldChg chg="modNotesTx">
        <pc:chgData name="Zhang Jie" userId="800270ab88b6e1ae" providerId="LiveId" clId="{A0E80448-7AD4-4E32-A028-C9F7425676B4}" dt="2024-09-17T12:22:27.384" v="29" actId="20577"/>
        <pc:sldMkLst>
          <pc:docMk/>
          <pc:sldMk cId="3660529542" sldId="535"/>
        </pc:sldMkLst>
      </pc:sldChg>
      <pc:sldChg chg="modNotesTx">
        <pc:chgData name="Zhang Jie" userId="800270ab88b6e1ae" providerId="LiveId" clId="{A0E80448-7AD4-4E32-A028-C9F7425676B4}" dt="2024-09-17T12:33:30.159" v="105" actId="20577"/>
        <pc:sldMkLst>
          <pc:docMk/>
          <pc:sldMk cId="2950360031" sldId="540"/>
        </pc:sldMkLst>
      </pc:sldChg>
      <pc:sldChg chg="addSp modSp mod">
        <pc:chgData name="Zhang Jie" userId="800270ab88b6e1ae" providerId="LiveId" clId="{A0E80448-7AD4-4E32-A028-C9F7425676B4}" dt="2024-09-17T12:41:32.057" v="138" actId="1038"/>
        <pc:sldMkLst>
          <pc:docMk/>
          <pc:sldMk cId="210793012" sldId="543"/>
        </pc:sldMkLst>
        <pc:spChg chg="add mod">
          <ac:chgData name="Zhang Jie" userId="800270ab88b6e1ae" providerId="LiveId" clId="{A0E80448-7AD4-4E32-A028-C9F7425676B4}" dt="2024-09-17T12:41:32.057" v="138" actId="1038"/>
          <ac:spMkLst>
            <pc:docMk/>
            <pc:sldMk cId="210793012" sldId="543"/>
            <ac:spMk id="3" creationId="{3961D7D9-1A00-467E-8239-8E5612AE91C9}"/>
          </ac:spMkLst>
        </pc:spChg>
      </pc:sldChg>
      <pc:sldChg chg="modNotesTx">
        <pc:chgData name="Zhang Jie" userId="800270ab88b6e1ae" providerId="LiveId" clId="{A0E80448-7AD4-4E32-A028-C9F7425676B4}" dt="2024-09-17T12:55:38.704" v="139"/>
        <pc:sldMkLst>
          <pc:docMk/>
          <pc:sldMk cId="3033154252" sldId="548"/>
        </pc:sldMkLst>
      </pc:sldChg>
      <pc:sldChg chg="modSp">
        <pc:chgData name="Zhang Jie" userId="800270ab88b6e1ae" providerId="LiveId" clId="{A0E80448-7AD4-4E32-A028-C9F7425676B4}" dt="2024-09-17T13:04:37.575" v="140"/>
        <pc:sldMkLst>
          <pc:docMk/>
          <pc:sldMk cId="888388751" sldId="558"/>
        </pc:sldMkLst>
        <pc:spChg chg="mod">
          <ac:chgData name="Zhang Jie" userId="800270ab88b6e1ae" providerId="LiveId" clId="{A0E80448-7AD4-4E32-A028-C9F7425676B4}" dt="2024-09-17T13:04:37.575" v="140"/>
          <ac:spMkLst>
            <pc:docMk/>
            <pc:sldMk cId="888388751" sldId="558"/>
            <ac:spMk id="6" creationId="{A3C1605E-612E-8F0D-E174-A0FEFBDE7432}"/>
          </ac:spMkLst>
        </pc:spChg>
      </pc:sldChg>
    </pc:docChg>
  </pc:docChgLst>
  <pc:docChgLst>
    <pc:chgData name="Zhang Jie" userId="800270ab88b6e1ae" providerId="LiveId" clId="{C923C6BF-4CE5-47E3-9DB3-24D711836EDB}"/>
    <pc:docChg chg="delSld modSld modSection">
      <pc:chgData name="Zhang Jie" userId="800270ab88b6e1ae" providerId="LiveId" clId="{C923C6BF-4CE5-47E3-9DB3-24D711836EDB}" dt="2024-09-19T17:14:54.932" v="17" actId="47"/>
      <pc:docMkLst>
        <pc:docMk/>
      </pc:docMkLst>
      <pc:sldChg chg="modNotesTx">
        <pc:chgData name="Zhang Jie" userId="800270ab88b6e1ae" providerId="LiveId" clId="{C923C6BF-4CE5-47E3-9DB3-24D711836EDB}" dt="2024-09-19T17:12:08.278" v="0" actId="6549"/>
        <pc:sldMkLst>
          <pc:docMk/>
          <pc:sldMk cId="0" sldId="256"/>
        </pc:sldMkLst>
      </pc:sldChg>
      <pc:sldChg chg="modNotesTx">
        <pc:chgData name="Zhang Jie" userId="800270ab88b6e1ae" providerId="LiveId" clId="{C923C6BF-4CE5-47E3-9DB3-24D711836EDB}" dt="2024-09-19T17:12:16.514" v="1" actId="6549"/>
        <pc:sldMkLst>
          <pc:docMk/>
          <pc:sldMk cId="0" sldId="258"/>
        </pc:sldMkLst>
      </pc:sldChg>
      <pc:sldChg chg="modNotesTx">
        <pc:chgData name="Zhang Jie" userId="800270ab88b6e1ae" providerId="LiveId" clId="{C923C6BF-4CE5-47E3-9DB3-24D711836EDB}" dt="2024-09-19T17:13:32.340" v="7" actId="6549"/>
        <pc:sldMkLst>
          <pc:docMk/>
          <pc:sldMk cId="1902165791" sldId="262"/>
        </pc:sldMkLst>
      </pc:sldChg>
      <pc:sldChg chg="modNotesTx">
        <pc:chgData name="Zhang Jie" userId="800270ab88b6e1ae" providerId="LiveId" clId="{C923C6BF-4CE5-47E3-9DB3-24D711836EDB}" dt="2024-09-19T17:13:41.672" v="8" actId="6549"/>
        <pc:sldMkLst>
          <pc:docMk/>
          <pc:sldMk cId="2845637824" sldId="265"/>
        </pc:sldMkLst>
      </pc:sldChg>
      <pc:sldChg chg="modNotesTx">
        <pc:chgData name="Zhang Jie" userId="800270ab88b6e1ae" providerId="LiveId" clId="{C923C6BF-4CE5-47E3-9DB3-24D711836EDB}" dt="2024-09-19T17:13:50.479" v="9" actId="6549"/>
        <pc:sldMkLst>
          <pc:docMk/>
          <pc:sldMk cId="1612403675" sldId="266"/>
        </pc:sldMkLst>
      </pc:sldChg>
      <pc:sldChg chg="modNotesTx">
        <pc:chgData name="Zhang Jie" userId="800270ab88b6e1ae" providerId="LiveId" clId="{C923C6BF-4CE5-47E3-9DB3-24D711836EDB}" dt="2024-09-19T17:13:58.301" v="10" actId="6549"/>
        <pc:sldMkLst>
          <pc:docMk/>
          <pc:sldMk cId="1526809854" sldId="270"/>
        </pc:sldMkLst>
      </pc:sldChg>
      <pc:sldChg chg="modNotesTx">
        <pc:chgData name="Zhang Jie" userId="800270ab88b6e1ae" providerId="LiveId" clId="{C923C6BF-4CE5-47E3-9DB3-24D711836EDB}" dt="2024-09-19T17:14:09.020" v="12" actId="6549"/>
        <pc:sldMkLst>
          <pc:docMk/>
          <pc:sldMk cId="795303058" sldId="271"/>
        </pc:sldMkLst>
      </pc:sldChg>
      <pc:sldChg chg="modNotesTx">
        <pc:chgData name="Zhang Jie" userId="800270ab88b6e1ae" providerId="LiveId" clId="{C923C6BF-4CE5-47E3-9DB3-24D711836EDB}" dt="2024-09-19T17:14:13.845" v="13" actId="6549"/>
        <pc:sldMkLst>
          <pc:docMk/>
          <pc:sldMk cId="604756009" sldId="272"/>
        </pc:sldMkLst>
      </pc:sldChg>
      <pc:sldChg chg="modNotesTx">
        <pc:chgData name="Zhang Jie" userId="800270ab88b6e1ae" providerId="LiveId" clId="{C923C6BF-4CE5-47E3-9DB3-24D711836EDB}" dt="2024-09-19T17:14:19.599" v="14" actId="6549"/>
        <pc:sldMkLst>
          <pc:docMk/>
          <pc:sldMk cId="2705124297" sldId="273"/>
        </pc:sldMkLst>
      </pc:sldChg>
      <pc:sldChg chg="modNotesTx">
        <pc:chgData name="Zhang Jie" userId="800270ab88b6e1ae" providerId="LiveId" clId="{C923C6BF-4CE5-47E3-9DB3-24D711836EDB}" dt="2024-09-19T17:14:06.214" v="11" actId="6549"/>
        <pc:sldMkLst>
          <pc:docMk/>
          <pc:sldMk cId="1982934706" sldId="278"/>
        </pc:sldMkLst>
      </pc:sldChg>
      <pc:sldChg chg="del">
        <pc:chgData name="Zhang Jie" userId="800270ab88b6e1ae" providerId="LiveId" clId="{C923C6BF-4CE5-47E3-9DB3-24D711836EDB}" dt="2024-09-19T17:14:54.932" v="17" actId="47"/>
        <pc:sldMkLst>
          <pc:docMk/>
          <pc:sldMk cId="296661550" sldId="283"/>
        </pc:sldMkLst>
      </pc:sldChg>
      <pc:sldChg chg="del modNotesTx">
        <pc:chgData name="Zhang Jie" userId="800270ab88b6e1ae" providerId="LiveId" clId="{C923C6BF-4CE5-47E3-9DB3-24D711836EDB}" dt="2024-09-19T17:14:54.932" v="17" actId="47"/>
        <pc:sldMkLst>
          <pc:docMk/>
          <pc:sldMk cId="2496199609" sldId="284"/>
        </pc:sldMkLst>
      </pc:sldChg>
      <pc:sldChg chg="del">
        <pc:chgData name="Zhang Jie" userId="800270ab88b6e1ae" providerId="LiveId" clId="{C923C6BF-4CE5-47E3-9DB3-24D711836EDB}" dt="2024-09-19T17:14:54.932" v="17" actId="47"/>
        <pc:sldMkLst>
          <pc:docMk/>
          <pc:sldMk cId="514627374" sldId="285"/>
        </pc:sldMkLst>
      </pc:sldChg>
      <pc:sldChg chg="del">
        <pc:chgData name="Zhang Jie" userId="800270ab88b6e1ae" providerId="LiveId" clId="{C923C6BF-4CE5-47E3-9DB3-24D711836EDB}" dt="2024-09-19T17:14:54.932" v="17" actId="47"/>
        <pc:sldMkLst>
          <pc:docMk/>
          <pc:sldMk cId="786691794" sldId="286"/>
        </pc:sldMkLst>
      </pc:sldChg>
      <pc:sldChg chg="del">
        <pc:chgData name="Zhang Jie" userId="800270ab88b6e1ae" providerId="LiveId" clId="{C923C6BF-4CE5-47E3-9DB3-24D711836EDB}" dt="2024-09-19T17:14:54.932" v="17" actId="47"/>
        <pc:sldMkLst>
          <pc:docMk/>
          <pc:sldMk cId="1523533960" sldId="287"/>
        </pc:sldMkLst>
      </pc:sldChg>
      <pc:sldChg chg="del">
        <pc:chgData name="Zhang Jie" userId="800270ab88b6e1ae" providerId="LiveId" clId="{C923C6BF-4CE5-47E3-9DB3-24D711836EDB}" dt="2024-09-19T17:14:54.932" v="17" actId="47"/>
        <pc:sldMkLst>
          <pc:docMk/>
          <pc:sldMk cId="1264923895" sldId="288"/>
        </pc:sldMkLst>
      </pc:sldChg>
      <pc:sldChg chg="del">
        <pc:chgData name="Zhang Jie" userId="800270ab88b6e1ae" providerId="LiveId" clId="{C923C6BF-4CE5-47E3-9DB3-24D711836EDB}" dt="2024-09-19T17:14:54.932" v="17" actId="47"/>
        <pc:sldMkLst>
          <pc:docMk/>
          <pc:sldMk cId="3414962056" sldId="289"/>
        </pc:sldMkLst>
      </pc:sldChg>
      <pc:sldChg chg="del">
        <pc:chgData name="Zhang Jie" userId="800270ab88b6e1ae" providerId="LiveId" clId="{C923C6BF-4CE5-47E3-9DB3-24D711836EDB}" dt="2024-09-19T17:14:54.932" v="17" actId="47"/>
        <pc:sldMkLst>
          <pc:docMk/>
          <pc:sldMk cId="4035852651" sldId="290"/>
        </pc:sldMkLst>
      </pc:sldChg>
      <pc:sldChg chg="del modNotesTx">
        <pc:chgData name="Zhang Jie" userId="800270ab88b6e1ae" providerId="LiveId" clId="{C923C6BF-4CE5-47E3-9DB3-24D711836EDB}" dt="2024-09-19T17:14:54.932" v="17" actId="47"/>
        <pc:sldMkLst>
          <pc:docMk/>
          <pc:sldMk cId="3960651497" sldId="291"/>
        </pc:sldMkLst>
      </pc:sldChg>
      <pc:sldChg chg="del">
        <pc:chgData name="Zhang Jie" userId="800270ab88b6e1ae" providerId="LiveId" clId="{C923C6BF-4CE5-47E3-9DB3-24D711836EDB}" dt="2024-09-19T17:14:54.932" v="17" actId="47"/>
        <pc:sldMkLst>
          <pc:docMk/>
          <pc:sldMk cId="3845996225" sldId="292"/>
        </pc:sldMkLst>
      </pc:sldChg>
      <pc:sldChg chg="del">
        <pc:chgData name="Zhang Jie" userId="800270ab88b6e1ae" providerId="LiveId" clId="{C923C6BF-4CE5-47E3-9DB3-24D711836EDB}" dt="2024-09-19T17:14:54.932" v="17" actId="47"/>
        <pc:sldMkLst>
          <pc:docMk/>
          <pc:sldMk cId="3836927848" sldId="293"/>
        </pc:sldMkLst>
      </pc:sldChg>
      <pc:sldChg chg="del">
        <pc:chgData name="Zhang Jie" userId="800270ab88b6e1ae" providerId="LiveId" clId="{C923C6BF-4CE5-47E3-9DB3-24D711836EDB}" dt="2024-09-19T17:14:54.932" v="17" actId="47"/>
        <pc:sldMkLst>
          <pc:docMk/>
          <pc:sldMk cId="609090069" sldId="294"/>
        </pc:sldMkLst>
      </pc:sldChg>
      <pc:sldChg chg="del">
        <pc:chgData name="Zhang Jie" userId="800270ab88b6e1ae" providerId="LiveId" clId="{C923C6BF-4CE5-47E3-9DB3-24D711836EDB}" dt="2024-09-19T17:14:54.932" v="17" actId="47"/>
        <pc:sldMkLst>
          <pc:docMk/>
          <pc:sldMk cId="1051231960" sldId="295"/>
        </pc:sldMkLst>
      </pc:sldChg>
      <pc:sldChg chg="del">
        <pc:chgData name="Zhang Jie" userId="800270ab88b6e1ae" providerId="LiveId" clId="{C923C6BF-4CE5-47E3-9DB3-24D711836EDB}" dt="2024-09-19T17:14:54.932" v="17" actId="47"/>
        <pc:sldMkLst>
          <pc:docMk/>
          <pc:sldMk cId="3683429841" sldId="296"/>
        </pc:sldMkLst>
      </pc:sldChg>
      <pc:sldChg chg="del">
        <pc:chgData name="Zhang Jie" userId="800270ab88b6e1ae" providerId="LiveId" clId="{C923C6BF-4CE5-47E3-9DB3-24D711836EDB}" dt="2024-09-19T17:14:54.932" v="17" actId="47"/>
        <pc:sldMkLst>
          <pc:docMk/>
          <pc:sldMk cId="2713607576" sldId="297"/>
        </pc:sldMkLst>
      </pc:sldChg>
      <pc:sldChg chg="del">
        <pc:chgData name="Zhang Jie" userId="800270ab88b6e1ae" providerId="LiveId" clId="{C923C6BF-4CE5-47E3-9DB3-24D711836EDB}" dt="2024-09-19T17:14:54.932" v="17" actId="47"/>
        <pc:sldMkLst>
          <pc:docMk/>
          <pc:sldMk cId="3096787264" sldId="298"/>
        </pc:sldMkLst>
      </pc:sldChg>
      <pc:sldChg chg="del">
        <pc:chgData name="Zhang Jie" userId="800270ab88b6e1ae" providerId="LiveId" clId="{C923C6BF-4CE5-47E3-9DB3-24D711836EDB}" dt="2024-09-19T17:14:54.932" v="17" actId="47"/>
        <pc:sldMkLst>
          <pc:docMk/>
          <pc:sldMk cId="2378664489" sldId="299"/>
        </pc:sldMkLst>
      </pc:sldChg>
      <pc:sldChg chg="del">
        <pc:chgData name="Zhang Jie" userId="800270ab88b6e1ae" providerId="LiveId" clId="{C923C6BF-4CE5-47E3-9DB3-24D711836EDB}" dt="2024-09-19T17:14:54.932" v="17" actId="47"/>
        <pc:sldMkLst>
          <pc:docMk/>
          <pc:sldMk cId="2336757454" sldId="302"/>
        </pc:sldMkLst>
      </pc:sldChg>
      <pc:sldChg chg="del">
        <pc:chgData name="Zhang Jie" userId="800270ab88b6e1ae" providerId="LiveId" clId="{C923C6BF-4CE5-47E3-9DB3-24D711836EDB}" dt="2024-09-19T17:14:54.932" v="17" actId="47"/>
        <pc:sldMkLst>
          <pc:docMk/>
          <pc:sldMk cId="4009897795" sldId="304"/>
        </pc:sldMkLst>
      </pc:sldChg>
      <pc:sldChg chg="del">
        <pc:chgData name="Zhang Jie" userId="800270ab88b6e1ae" providerId="LiveId" clId="{C923C6BF-4CE5-47E3-9DB3-24D711836EDB}" dt="2024-09-19T17:14:54.932" v="17" actId="47"/>
        <pc:sldMkLst>
          <pc:docMk/>
          <pc:sldMk cId="1622888352" sldId="317"/>
        </pc:sldMkLst>
      </pc:sldChg>
      <pc:sldChg chg="del">
        <pc:chgData name="Zhang Jie" userId="800270ab88b6e1ae" providerId="LiveId" clId="{C923C6BF-4CE5-47E3-9DB3-24D711836EDB}" dt="2024-09-19T17:14:54.932" v="17" actId="47"/>
        <pc:sldMkLst>
          <pc:docMk/>
          <pc:sldMk cId="1634920046" sldId="318"/>
        </pc:sldMkLst>
      </pc:sldChg>
      <pc:sldChg chg="del">
        <pc:chgData name="Zhang Jie" userId="800270ab88b6e1ae" providerId="LiveId" clId="{C923C6BF-4CE5-47E3-9DB3-24D711836EDB}" dt="2024-09-19T17:14:54.932" v="17" actId="47"/>
        <pc:sldMkLst>
          <pc:docMk/>
          <pc:sldMk cId="1977756511" sldId="319"/>
        </pc:sldMkLst>
      </pc:sldChg>
      <pc:sldChg chg="del">
        <pc:chgData name="Zhang Jie" userId="800270ab88b6e1ae" providerId="LiveId" clId="{C923C6BF-4CE5-47E3-9DB3-24D711836EDB}" dt="2024-09-19T17:14:54.932" v="17" actId="47"/>
        <pc:sldMkLst>
          <pc:docMk/>
          <pc:sldMk cId="1129272329" sldId="320"/>
        </pc:sldMkLst>
      </pc:sldChg>
      <pc:sldChg chg="del">
        <pc:chgData name="Zhang Jie" userId="800270ab88b6e1ae" providerId="LiveId" clId="{C923C6BF-4CE5-47E3-9DB3-24D711836EDB}" dt="2024-09-19T17:14:54.932" v="17" actId="47"/>
        <pc:sldMkLst>
          <pc:docMk/>
          <pc:sldMk cId="288198428" sldId="321"/>
        </pc:sldMkLst>
      </pc:sldChg>
      <pc:sldChg chg="del">
        <pc:chgData name="Zhang Jie" userId="800270ab88b6e1ae" providerId="LiveId" clId="{C923C6BF-4CE5-47E3-9DB3-24D711836EDB}" dt="2024-09-19T17:14:54.932" v="17" actId="47"/>
        <pc:sldMkLst>
          <pc:docMk/>
          <pc:sldMk cId="1819711006" sldId="456"/>
        </pc:sldMkLst>
      </pc:sldChg>
      <pc:sldChg chg="del">
        <pc:chgData name="Zhang Jie" userId="800270ab88b6e1ae" providerId="LiveId" clId="{C923C6BF-4CE5-47E3-9DB3-24D711836EDB}" dt="2024-09-19T17:14:54.932" v="17" actId="47"/>
        <pc:sldMkLst>
          <pc:docMk/>
          <pc:sldMk cId="3958213853" sldId="463"/>
        </pc:sldMkLst>
      </pc:sldChg>
      <pc:sldChg chg="del">
        <pc:chgData name="Zhang Jie" userId="800270ab88b6e1ae" providerId="LiveId" clId="{C923C6BF-4CE5-47E3-9DB3-24D711836EDB}" dt="2024-09-19T17:14:54.932" v="17" actId="47"/>
        <pc:sldMkLst>
          <pc:docMk/>
          <pc:sldMk cId="1118568339" sldId="464"/>
        </pc:sldMkLst>
      </pc:sldChg>
      <pc:sldChg chg="del">
        <pc:chgData name="Zhang Jie" userId="800270ab88b6e1ae" providerId="LiveId" clId="{C923C6BF-4CE5-47E3-9DB3-24D711836EDB}" dt="2024-09-19T17:14:54.932" v="17" actId="47"/>
        <pc:sldMkLst>
          <pc:docMk/>
          <pc:sldMk cId="4291892999" sldId="465"/>
        </pc:sldMkLst>
      </pc:sldChg>
      <pc:sldChg chg="del">
        <pc:chgData name="Zhang Jie" userId="800270ab88b6e1ae" providerId="LiveId" clId="{C923C6BF-4CE5-47E3-9DB3-24D711836EDB}" dt="2024-09-19T17:14:54.932" v="17" actId="47"/>
        <pc:sldMkLst>
          <pc:docMk/>
          <pc:sldMk cId="3991070692" sldId="467"/>
        </pc:sldMkLst>
      </pc:sldChg>
      <pc:sldChg chg="modNotesTx">
        <pc:chgData name="Zhang Jie" userId="800270ab88b6e1ae" providerId="LiveId" clId="{C923C6BF-4CE5-47E3-9DB3-24D711836EDB}" dt="2024-09-19T17:12:25.012" v="2" actId="6549"/>
        <pc:sldMkLst>
          <pc:docMk/>
          <pc:sldMk cId="3660529542" sldId="535"/>
        </pc:sldMkLst>
      </pc:sldChg>
      <pc:sldChg chg="modNotesTx">
        <pc:chgData name="Zhang Jie" userId="800270ab88b6e1ae" providerId="LiveId" clId="{C923C6BF-4CE5-47E3-9DB3-24D711836EDB}" dt="2024-09-19T17:12:32.681" v="3" actId="6549"/>
        <pc:sldMkLst>
          <pc:docMk/>
          <pc:sldMk cId="863334758" sldId="537"/>
        </pc:sldMkLst>
      </pc:sldChg>
      <pc:sldChg chg="modNotesTx">
        <pc:chgData name="Zhang Jie" userId="800270ab88b6e1ae" providerId="LiveId" clId="{C923C6BF-4CE5-47E3-9DB3-24D711836EDB}" dt="2024-09-19T17:12:54.634" v="4" actId="6549"/>
        <pc:sldMkLst>
          <pc:docMk/>
          <pc:sldMk cId="3033154252" sldId="548"/>
        </pc:sldMkLst>
      </pc:sldChg>
      <pc:sldChg chg="modNotesTx">
        <pc:chgData name="Zhang Jie" userId="800270ab88b6e1ae" providerId="LiveId" clId="{C923C6BF-4CE5-47E3-9DB3-24D711836EDB}" dt="2024-09-19T17:13:04.475" v="5" actId="6549"/>
        <pc:sldMkLst>
          <pc:docMk/>
          <pc:sldMk cId="1850720160" sldId="553"/>
        </pc:sldMkLst>
      </pc:sldChg>
      <pc:sldChg chg="modNotesTx">
        <pc:chgData name="Zhang Jie" userId="800270ab88b6e1ae" providerId="LiveId" clId="{C923C6BF-4CE5-47E3-9DB3-24D711836EDB}" dt="2024-09-19T17:13:14.082" v="6" actId="6549"/>
        <pc:sldMkLst>
          <pc:docMk/>
          <pc:sldMk cId="1616218089" sldId="559"/>
        </pc:sldMkLst>
      </pc:sldChg>
      <pc:sldChg chg="del">
        <pc:chgData name="Zhang Jie" userId="800270ab88b6e1ae" providerId="LiveId" clId="{C923C6BF-4CE5-47E3-9DB3-24D711836EDB}" dt="2024-09-19T17:14:54.932" v="17" actId="47"/>
        <pc:sldMkLst>
          <pc:docMk/>
          <pc:sldMk cId="3349057618" sldId="564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9-09-02T15:35:02.377" idx="1">
    <p:pos x="10" y="10"/>
    <p:text>Digital Logic Design (234262) Alex Bronstein
Lecture 5: MIPS Instruction Set Architecture</p:text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0F021A-9CF9-4D94-A940-7B5D3D2FE93A}" type="datetimeFigureOut">
              <a:rPr lang="ko-KR" altLang="en-US" smtClean="0"/>
              <a:t>2024-09-20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58A6F5-7BB5-4D98-9BBE-9ADEE9ADD7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0351AA-5494-456E-9018-AEAFE1A7CAB4}" type="datetimeFigureOut">
              <a:rPr lang="ko-KR" altLang="en-US" smtClean="0"/>
              <a:t>2024-09-20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B0265-CDCE-4ED3-A7B0-D791FBC902B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691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latin typeface="Arial" panose="020B0604020202020204" pitchFamily="34" charset="0"/>
                <a:ea typeface="굴림" panose="020B0600000101010101" pitchFamily="50" charset="-127"/>
              </a:rPr>
              <a:t>To make a user-friendly system, the system must have conceptual integrity, which can only be achieved by separating architecture from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70AA95-23E8-4F82-A2EF-823A12289D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2970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latin typeface="Arial" panose="020B0604020202020204" pitchFamily="34" charset="0"/>
                <a:ea typeface="굴림" panose="020B0600000101010101" pitchFamily="50" charset="-127"/>
              </a:rPr>
              <a:t>To make a user-friendly system, the system must have conceptual integrity, which can only be achieved by separating architecture from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70AA95-23E8-4F82-A2EF-823A12289D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5312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家里的狗：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671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家里的狗：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6339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257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DF8B1-D0E7-4B92-AC3D-FFC2A4343823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5438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DF8B1-D0E7-4B92-AC3D-FFC2A4343823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287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747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098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DF8B1-D0E7-4B92-AC3D-FFC2A4343823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960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4465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DF8B1-D0E7-4B92-AC3D-FFC2A4343823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8056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186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085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219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 cannot simply optimize one factor because all factors are correlated.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286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763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626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B0265-CDCE-4ED3-A7B0-D791FBC902B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911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70AA95-23E8-4F82-A2EF-823A12289D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2151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Relationship Id="rId4" Type="http://schemas.microsoft.com/office/2007/relationships/hdphoto" Target="../media/hdphoto1.wdp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1" y="805974"/>
            <a:ext cx="10027919" cy="2417763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rgbClr val="FFC00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endParaRPr lang="en-US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727958" y="4400236"/>
            <a:ext cx="9243061" cy="62134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6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sp>
        <p:nvSpPr>
          <p:cNvPr id="5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06679" y="111043"/>
            <a:ext cx="5930900" cy="323852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20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Conference name</a:t>
            </a:r>
            <a:endParaRPr lang="ko-KR" altLang="en-US"/>
          </a:p>
        </p:txBody>
      </p:sp>
      <p:sp>
        <p:nvSpPr>
          <p:cNvPr id="6" name="부제목 2"/>
          <p:cNvSpPr txBox="1"/>
          <p:nvPr userDrawn="1"/>
        </p:nvSpPr>
        <p:spPr>
          <a:xfrm>
            <a:off x="228601" y="5331407"/>
            <a:ext cx="10625060" cy="4521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zh-CN" sz="32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altLang="zh-CN" sz="3200" b="1">
                <a:latin typeface="Calibri" panose="020F0502020204030204" pitchFamily="34" charset="0"/>
                <a:cs typeface="Calibri" panose="020F0502020204030204" pitchFamily="34" charset="0"/>
              </a:rPr>
              <a:t>aboratory of </a:t>
            </a:r>
            <a:r>
              <a:rPr lang="en-US" sz="3200" b="1">
                <a:solidFill>
                  <a:srgbClr val="9A000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200" b="1">
                <a:latin typeface="Calibri" panose="020F0502020204030204" pitchFamily="34" charset="0"/>
                <a:cs typeface="Calibri" panose="020F0502020204030204" pitchFamily="34" charset="0"/>
              </a:rPr>
              <a:t>omputer </a:t>
            </a:r>
            <a:r>
              <a:rPr lang="en-US" sz="3200" b="1">
                <a:solidFill>
                  <a:srgbClr val="9A000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32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ardware</a:t>
            </a:r>
            <a:r>
              <a:rPr lang="en-US" sz="3200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>
                <a:solidFill>
                  <a:srgbClr val="9A000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200" b="1">
                <a:latin typeface="Calibri" panose="020F0502020204030204" pitchFamily="34" charset="0"/>
                <a:cs typeface="Calibri" panose="020F0502020204030204" pitchFamily="34" charset="0"/>
              </a:rPr>
              <a:t>nd </a:t>
            </a:r>
            <a:r>
              <a:rPr lang="en-US" sz="3200" b="1">
                <a:solidFill>
                  <a:srgbClr val="9A000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3200" b="1">
                <a:latin typeface="Calibri" panose="020F0502020204030204" pitchFamily="34" charset="0"/>
                <a:cs typeface="Calibri" panose="020F0502020204030204" pitchFamily="34" charset="0"/>
              </a:rPr>
              <a:t>ystem </a:t>
            </a:r>
            <a:r>
              <a:rPr lang="en-US" sz="3200" b="1">
                <a:solidFill>
                  <a:srgbClr val="9A000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3200" b="1">
                <a:latin typeface="Calibri" panose="020F0502020204030204" pitchFamily="34" charset="0"/>
                <a:cs typeface="Calibri" panose="020F0502020204030204" pitchFamily="34" charset="0"/>
              </a:rPr>
              <a:t>volution</a:t>
            </a: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FC672C1B-F821-8B44-19FE-91AFAEBC042F}"/>
              </a:ext>
            </a:extLst>
          </p:cNvPr>
          <p:cNvSpPr txBox="1"/>
          <p:nvPr userDrawn="1"/>
        </p:nvSpPr>
        <p:spPr>
          <a:xfrm>
            <a:off x="2727958" y="5823627"/>
            <a:ext cx="3491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i="1" err="1">
                <a:solidFill>
                  <a:srgbClr val="9A0001"/>
                </a:solidFill>
                <a:latin typeface="Impact" panose="020B0806030902050204" pitchFamily="34" charset="0"/>
              </a:rPr>
              <a:t>CHASE</a:t>
            </a:r>
            <a:r>
              <a:rPr lang="en-US" altLang="zh-CN" sz="5400" b="1" i="1" err="1">
                <a:solidFill>
                  <a:schemeClr val="tx1"/>
                </a:solidFill>
                <a:latin typeface="Impact" panose="020B0806030902050204" pitchFamily="34" charset="0"/>
              </a:rPr>
              <a:t>Lab</a:t>
            </a:r>
            <a:endParaRPr lang="en-US" sz="5400" b="1" i="1">
              <a:latin typeface="Impact" panose="020B080603090205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015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2232285" y="6450806"/>
            <a:ext cx="8015896" cy="40719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100" i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ko-KR"/>
              <a:t>Source:</a:t>
            </a:r>
            <a:endParaRPr lang="ko-KR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633A631-36E7-154B-938A-64284F14DA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81" t="14924" r="4542" b="35051"/>
          <a:stretch/>
        </p:blipFill>
        <p:spPr>
          <a:xfrm>
            <a:off x="313267" y="6450806"/>
            <a:ext cx="1825101" cy="36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072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 hasCustomPrompt="1"/>
          </p:nvPr>
        </p:nvSpPr>
        <p:spPr>
          <a:xfrm>
            <a:off x="564204" y="136526"/>
            <a:ext cx="11348396" cy="663575"/>
          </a:xfrm>
          <a:prstGeom prst="rect">
            <a:avLst/>
          </a:prstGeom>
        </p:spPr>
        <p:txBody>
          <a:bodyPr/>
          <a:lstStyle>
            <a:lvl1pPr>
              <a:defRPr sz="4400" b="1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ko-KR"/>
              <a:t>Sub-title</a:t>
            </a:r>
            <a:endParaRPr lang="ko-KR" altLang="en-US"/>
          </a:p>
        </p:txBody>
      </p:sp>
      <p:sp>
        <p:nvSpPr>
          <p:cNvPr id="4" name="내용 개체 틀 2"/>
          <p:cNvSpPr>
            <a:spLocks noGrp="1"/>
          </p:cNvSpPr>
          <p:nvPr>
            <p:ph idx="1" hasCustomPrompt="1"/>
          </p:nvPr>
        </p:nvSpPr>
        <p:spPr>
          <a:xfrm>
            <a:off x="313267" y="882650"/>
            <a:ext cx="11599333" cy="5327650"/>
          </a:xfrm>
          <a:prstGeom prst="rect">
            <a:avLst/>
          </a:prstGeom>
        </p:spPr>
        <p:txBody>
          <a:bodyPr/>
          <a:lstStyle>
            <a:lvl1pPr marL="457200" indent="-457200">
              <a:buFont typeface="Wingdings" panose="05000000000000000000" pitchFamily="2" charset="2"/>
              <a:buChar char="Ø"/>
              <a:defRPr>
                <a:latin typeface="+mn-lt"/>
              </a:defRPr>
            </a:lvl1pPr>
          </a:lstStyle>
          <a:p>
            <a:pPr lvl="0"/>
            <a:r>
              <a:rPr lang="en-US" altLang="ko-KR"/>
              <a:t>Contents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2232285" y="6450806"/>
            <a:ext cx="8015896" cy="40719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100" i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ko-KR"/>
              <a:t>Source:</a:t>
            </a:r>
            <a:endParaRPr lang="ko-KR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7FD86DB-9AD7-C86C-BB3B-DE413D35B9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81" t="14924" r="4542" b="35051"/>
          <a:stretch/>
        </p:blipFill>
        <p:spPr>
          <a:xfrm>
            <a:off x="313267" y="6450806"/>
            <a:ext cx="1825101" cy="3639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2024/9/20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 hasCustomPrompt="1"/>
          </p:nvPr>
        </p:nvSpPr>
        <p:spPr>
          <a:xfrm>
            <a:off x="289984" y="1474789"/>
            <a:ext cx="5958416" cy="150018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Calibri" panose="020F0502020204030204" pitchFamily="34" charset="0"/>
                <a:ea typeface="Noto Sans CJK KR Black" panose="020B0A00000000000000" pitchFamily="34" charset="-127"/>
                <a:cs typeface="Calibri" panose="020F0502020204030204" pitchFamily="34" charset="0"/>
              </a:defRPr>
            </a:lvl1pPr>
          </a:lstStyle>
          <a:p>
            <a:r>
              <a:rPr lang="en-US" altLang="ko-KR"/>
              <a:t>Sub-Section</a:t>
            </a:r>
            <a:endParaRPr lang="ko-KR" altLang="en-US"/>
          </a:p>
        </p:txBody>
      </p:sp>
      <p:sp>
        <p:nvSpPr>
          <p:cNvPr id="4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289984" y="3145632"/>
            <a:ext cx="5958416" cy="2607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Explanation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2232285" y="6450806"/>
            <a:ext cx="8015896" cy="40719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100" i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ko-KR"/>
              <a:t>Source:</a:t>
            </a:r>
            <a:endParaRPr lang="ko-KR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0FD6D24-354C-E8A7-F64A-EDDCE4116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81" t="14924" r="4542" b="35051"/>
          <a:stretch/>
        </p:blipFill>
        <p:spPr>
          <a:xfrm>
            <a:off x="313267" y="6450806"/>
            <a:ext cx="1825101" cy="3639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 hasCustomPrompt="1"/>
          </p:nvPr>
        </p:nvSpPr>
        <p:spPr>
          <a:xfrm>
            <a:off x="1038437" y="487679"/>
            <a:ext cx="10254403" cy="990601"/>
          </a:xfrm>
          <a:prstGeom prst="rect">
            <a:avLst/>
          </a:prstGeom>
        </p:spPr>
        <p:txBody>
          <a:bodyPr anchor="ctr"/>
          <a:lstStyle>
            <a:lvl1pPr algn="ctr">
              <a:defRPr sz="5400"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r>
              <a:rPr lang="en-US" altLang="ko-KR"/>
              <a:t>Sub-Section</a:t>
            </a:r>
            <a:endParaRPr lang="ko-KR" altLang="en-US"/>
          </a:p>
        </p:txBody>
      </p:sp>
      <p:sp>
        <p:nvSpPr>
          <p:cNvPr id="4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2232285" y="6450806"/>
            <a:ext cx="8015896" cy="40719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100" i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ko-KR"/>
              <a:t>Source:</a:t>
            </a:r>
            <a:endParaRPr lang="ko-KR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BCC51A0-982B-3BD1-9269-245EF8BED9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81" t="14924" r="4542" b="35051"/>
          <a:stretch/>
        </p:blipFill>
        <p:spPr>
          <a:xfrm>
            <a:off x="313267" y="6450806"/>
            <a:ext cx="1825101" cy="3639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 hasCustomPrompt="1"/>
          </p:nvPr>
        </p:nvSpPr>
        <p:spPr>
          <a:xfrm>
            <a:off x="306918" y="635002"/>
            <a:ext cx="5416549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Calibri" panose="020F0502020204030204" pitchFamily="34" charset="0"/>
                <a:ea typeface="Noto Sans CJK KR Black" panose="020B0A00000000000000" pitchFamily="34" charset="-127"/>
                <a:cs typeface="Calibri" panose="020F0502020204030204" pitchFamily="34" charset="0"/>
              </a:defRPr>
            </a:lvl1pPr>
          </a:lstStyle>
          <a:p>
            <a:r>
              <a:rPr lang="en-US" altLang="ko-KR"/>
              <a:t>Sub-Section</a:t>
            </a:r>
            <a:endParaRPr lang="ko-KR" altLang="en-US"/>
          </a:p>
        </p:txBody>
      </p:sp>
      <p:sp>
        <p:nvSpPr>
          <p:cNvPr id="4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306918" y="3649664"/>
            <a:ext cx="5416549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Explanation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2232285" y="6450806"/>
            <a:ext cx="8015896" cy="40719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100" i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ko-KR"/>
              <a:t>Source:</a:t>
            </a:r>
            <a:endParaRPr lang="ko-KR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8F2913A-C747-F532-DAA7-24B1F6936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81" t="14924" r="4542" b="35051"/>
          <a:stretch/>
        </p:blipFill>
        <p:spPr>
          <a:xfrm>
            <a:off x="313267" y="6450806"/>
            <a:ext cx="1825101" cy="3639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2232285" y="6450806"/>
            <a:ext cx="8015896" cy="40719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100" i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ko-KR"/>
              <a:t>Source:</a:t>
            </a:r>
            <a:endParaRPr lang="ko-KR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64126A1-86A2-7406-BA0F-C38DBE4916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81" t="14924" r="4542" b="35051"/>
          <a:stretch/>
        </p:blipFill>
        <p:spPr>
          <a:xfrm>
            <a:off x="313267" y="6450806"/>
            <a:ext cx="1825101" cy="3639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2232285" y="6450806"/>
            <a:ext cx="8015896" cy="40719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100" i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ko-KR"/>
              <a:t>Source:</a:t>
            </a:r>
            <a:endParaRPr lang="ko-KR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633A631-36E7-154B-938A-64284F14DA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81" t="14924" r="4542" b="35051"/>
          <a:stretch/>
        </p:blipFill>
        <p:spPr>
          <a:xfrm>
            <a:off x="313267" y="6450806"/>
            <a:ext cx="1825101" cy="3639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 hasCustomPrompt="1"/>
          </p:nvPr>
        </p:nvSpPr>
        <p:spPr>
          <a:xfrm>
            <a:off x="313267" y="18256"/>
            <a:ext cx="11599333" cy="756445"/>
          </a:xfrm>
          <a:prstGeom prst="rect">
            <a:avLst/>
          </a:prstGeom>
        </p:spPr>
        <p:txBody>
          <a:bodyPr anchor="ctr"/>
          <a:lstStyle>
            <a:lvl1pPr algn="l">
              <a:defRPr sz="44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ko-KR"/>
              <a:t>Sub-title</a:t>
            </a:r>
            <a:endParaRPr lang="ko-KR" altLang="en-US"/>
          </a:p>
        </p:txBody>
      </p:sp>
      <p:sp>
        <p:nvSpPr>
          <p:cNvPr id="4" name="내용 개체 틀 2"/>
          <p:cNvSpPr>
            <a:spLocks noGrp="1"/>
          </p:cNvSpPr>
          <p:nvPr>
            <p:ph idx="1" hasCustomPrompt="1"/>
          </p:nvPr>
        </p:nvSpPr>
        <p:spPr>
          <a:xfrm>
            <a:off x="313267" y="881744"/>
            <a:ext cx="11599333" cy="532765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anose="05000000000000000000" pitchFamily="2" charset="2"/>
              <a:buChar char="Ø"/>
              <a:defRPr sz="280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ko-KR"/>
              <a:t>Contents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2232285" y="6450806"/>
            <a:ext cx="8015896" cy="40719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100" i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ko-KR"/>
              <a:t>Source:</a:t>
            </a:r>
            <a:endParaRPr lang="ko-KR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l="3581" t="14924" r="4542" b="35051"/>
          <a:stretch>
            <a:fillRect/>
          </a:stretch>
        </p:blipFill>
        <p:spPr>
          <a:xfrm>
            <a:off x="313267" y="6450806"/>
            <a:ext cx="1825101" cy="36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42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" y="805974"/>
            <a:ext cx="10027919" cy="2417763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rgbClr val="FFC00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endParaRPr 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06679" y="111043"/>
            <a:ext cx="5930900" cy="323852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20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Conference name</a:t>
            </a:r>
            <a:endParaRPr lang="ko-KR" alt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727958" y="4400236"/>
            <a:ext cx="9243061" cy="62134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6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84B8F8B-0F48-7D55-2837-9D3F161F7A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985" b="7405"/>
          <a:stretch/>
        </p:blipFill>
        <p:spPr>
          <a:xfrm>
            <a:off x="2631598" y="5809129"/>
            <a:ext cx="3509482" cy="10488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99F3F2B-E3F4-43B4-8CF3-0E23F01C452D}" type="datetimeFigureOut">
              <a:rPr lang="zh-CN" altLang="en-US" smtClean="0"/>
              <a:t>2024/9/20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F0A1408-CA17-41D6-A3CA-9EBBA06C4B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7854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99F3F2B-E3F4-43B4-8CF3-0E23F01C452D}" type="datetimeFigureOut">
              <a:rPr lang="zh-CN" altLang="en-US" smtClean="0"/>
              <a:t>2024/9/20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F0A1408-CA17-41D6-A3CA-9EBBA06C4B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9593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title" hasCustomPrompt="1"/>
          </p:nvPr>
        </p:nvSpPr>
        <p:spPr>
          <a:xfrm>
            <a:off x="863139" y="955965"/>
            <a:ext cx="10515600" cy="2310938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defRPr>
            </a:lvl1pPr>
          </a:lstStyle>
          <a:p>
            <a:r>
              <a:rPr lang="en-US" altLang="ko-KR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2162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7545" y="132371"/>
            <a:ext cx="11620844" cy="632402"/>
          </a:xfrm>
          <a:prstGeom prst="rect">
            <a:avLst/>
          </a:prstGeom>
        </p:spPr>
        <p:txBody>
          <a:bodyPr anchor="ctr"/>
          <a:lstStyle>
            <a:lvl1pPr algn="ctr"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/>
              <a:t>Sub-title</a:t>
            </a:r>
            <a:endParaRPr 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1842EFC-578C-4B18-B588-E40476D4A8F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7543" y="955589"/>
            <a:ext cx="11620844" cy="530516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è"/>
              <a:defRPr/>
            </a:lvl2pPr>
            <a:lvl3pPr marL="1143000" indent="-228600"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 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682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13942" y="653755"/>
            <a:ext cx="5934457" cy="1575096"/>
          </a:xfrm>
          <a:prstGeom prst="rect">
            <a:avLst/>
          </a:prstGeom>
        </p:spPr>
        <p:txBody>
          <a:bodyPr anchor="b"/>
          <a:lstStyle>
            <a:lvl1pPr>
              <a:defRPr sz="5400">
                <a:latin typeface="Bell Gothic Std Black" panose="020B0706020202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/>
              <a:t>Title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313943" y="2390776"/>
            <a:ext cx="5934456" cy="2810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  <a:latin typeface="Bell Gothic Std Light" panose="020B0606020203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Title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7225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14F61D5-7643-4F48-A00E-ADF247A9B4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1" y="104062"/>
            <a:ext cx="11267988" cy="353139"/>
          </a:xfrm>
          <a:prstGeom prst="rect">
            <a:avLst/>
          </a:prstGeom>
        </p:spPr>
        <p:txBody>
          <a:bodyPr anchor="ctr"/>
          <a:lstStyle>
            <a:lvl1pPr algn="l"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/>
              <a:t>Sub-title</a:t>
            </a:r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B8547C3-1061-4D89-A161-AC750AFE6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9429" y="523876"/>
            <a:ext cx="11267988" cy="28257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01B144B-AA3D-4E69-8536-346552CF52B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7543" y="955589"/>
            <a:ext cx="11620844" cy="5305168"/>
          </a:xfrm>
          <a:prstGeom prst="rect">
            <a:avLst/>
          </a:prstGeom>
        </p:spPr>
        <p:txBody>
          <a:bodyPr/>
          <a:lstStyle>
            <a:lvl1pPr marL="180975" indent="-180975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66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42925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809625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57300" indent="-180975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ko-KR"/>
              <a:t>Text</a:t>
            </a:r>
            <a:endParaRPr lang="ko-KR" altLang="en-US"/>
          </a:p>
          <a:p>
            <a:pPr marL="447675" marR="0" lvl="1" indent="-1809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Text</a:t>
            </a:r>
            <a:endParaRPr lang="ko-KR" altLang="en-US"/>
          </a:p>
          <a:p>
            <a:pPr marL="714375" marR="0" lvl="2" indent="-1714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Text</a:t>
            </a:r>
            <a:endParaRPr lang="ko-KR" altLang="en-US"/>
          </a:p>
          <a:p>
            <a:pPr marL="990600" marR="0" lvl="3" indent="-1809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Text</a:t>
            </a:r>
            <a:endParaRPr lang="ko-KR" altLang="en-US"/>
          </a:p>
          <a:p>
            <a:pPr lvl="4"/>
            <a:r>
              <a:rPr lang="en-US" altLang="ko-KR"/>
              <a:t>Text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6015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85801" y="132371"/>
            <a:ext cx="11242588" cy="632402"/>
          </a:xfrm>
          <a:prstGeom prst="rect">
            <a:avLst/>
          </a:prstGeom>
        </p:spPr>
        <p:txBody>
          <a:bodyPr anchor="ctr"/>
          <a:lstStyle>
            <a:lvl1pPr algn="l"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/>
              <a:t>Sub-title</a:t>
            </a:r>
            <a:endParaRPr 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C21BF33-F5D1-4590-A2E5-206BF7AB40F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7543" y="955589"/>
            <a:ext cx="11620844" cy="530516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"/>
              <a:defRPr/>
            </a:lvl2pPr>
            <a:lvl3pPr marL="1143000" indent="-228600"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 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147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" y="805974"/>
            <a:ext cx="10027919" cy="2417763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rgbClr val="FFC00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endParaRPr 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06679" y="111043"/>
            <a:ext cx="5930900" cy="323852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20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Conference name</a:t>
            </a:r>
            <a:endParaRPr lang="ko-KR" alt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727958" y="4400236"/>
            <a:ext cx="9243061" cy="62134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6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t="10985" b="7405"/>
          <a:stretch>
            <a:fillRect/>
          </a:stretch>
        </p:blipFill>
        <p:spPr>
          <a:xfrm>
            <a:off x="2631598" y="5809129"/>
            <a:ext cx="3509482" cy="104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169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9ED194-BA9A-4B87-97EB-211A4E6508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267" y="18256"/>
            <a:ext cx="11599333" cy="756445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/>
              <a:t>Sub-title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A16FC8-F01B-438F-88F0-84A294B53D5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3267" y="939800"/>
            <a:ext cx="11599333" cy="53276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Contents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657C7F6-FC01-4823-BA7C-56E00CB621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32285" y="6450806"/>
            <a:ext cx="8015896" cy="40719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i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ko-KR"/>
              <a:t>Source: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9096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D78B47-63D5-4D5F-96A7-F6B27B7616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200" y="136526"/>
            <a:ext cx="11277600" cy="663575"/>
          </a:xfrm>
          <a:prstGeom prst="rect">
            <a:avLst/>
          </a:prstGeom>
        </p:spPr>
        <p:txBody>
          <a:bodyPr/>
          <a:lstStyle>
            <a:lvl1pPr>
              <a:defRPr sz="4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/>
              <a:t>Sub-title</a:t>
            </a:r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F16EC1A-58D3-41BF-BB3A-C48BD41B92C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3267" y="939800"/>
            <a:ext cx="11599333" cy="53276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Contents</a:t>
            </a:r>
            <a:endParaRPr lang="ko-KR" altLang="en-US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B49B34D5-3EEE-4AEF-93C8-7E98F9C573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32285" y="6450806"/>
            <a:ext cx="8015896" cy="40719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i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ko-KR"/>
              <a:t>Source: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577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2024/9/20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4FAC95-9C21-4808-9012-80334510FD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984" y="1474789"/>
            <a:ext cx="5958416" cy="1500187"/>
          </a:xfrm>
          <a:prstGeom prst="rect">
            <a:avLst/>
          </a:prstGeom>
        </p:spPr>
        <p:txBody>
          <a:bodyPr anchor="b"/>
          <a:lstStyle>
            <a:lvl1pPr>
              <a:defRPr sz="5400">
                <a:latin typeface="Franklin Gothic Demi Cond" panose="020B0706030402020204" pitchFamily="34" charset="0"/>
                <a:ea typeface="Malgun Gothic Semilight" panose="020B0502040204020203" pitchFamily="34" charset="-128"/>
              </a:defRPr>
            </a:lvl1pPr>
          </a:lstStyle>
          <a:p>
            <a:r>
              <a:rPr lang="en-US" altLang="ko-KR"/>
              <a:t>Sub-Section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6DEACC-0433-49CC-AB6F-EA01191131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9984" y="3145632"/>
            <a:ext cx="5958416" cy="2607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  <a:latin typeface="Franklin Gothic Book" panose="020B0503020102020204" pitchFamily="34" charset="0"/>
                <a:ea typeface="Malgun Gothic Semilight" panose="020B0502040204020203" pitchFamily="34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Explanation</a:t>
            </a:r>
            <a:endParaRPr lang="ko-KR" altLang="en-US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38B7E13C-774A-4903-B9B3-09AB4E586F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32285" y="6450806"/>
            <a:ext cx="8015896" cy="40719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i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ko-KR"/>
              <a:t>Source: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6279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435662-9E06-43AA-87E4-24597655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4" y="78468"/>
            <a:ext cx="11294533" cy="4349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/>
              <a:t>Sub-title</a:t>
            </a:r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929F788-9660-4015-9A98-81088E22AD1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3267" y="1130300"/>
            <a:ext cx="11599333" cy="51371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Contents</a:t>
            </a:r>
            <a:endParaRPr lang="ko-KR" altLang="en-US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1B44AAAF-F8FC-4158-91F5-506B695A23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7334" y="558801"/>
            <a:ext cx="11294533" cy="3429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Edit Master text styles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75021B7-4D9D-40AB-A710-2734675B0D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32285" y="6450806"/>
            <a:ext cx="8015896" cy="40719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i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ko-KR"/>
              <a:t>Source: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6386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62915C-A9AF-49E3-86F3-40957EE963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917" y="635002"/>
            <a:ext cx="9311216" cy="2852737"/>
          </a:xfrm>
          <a:prstGeom prst="rect">
            <a:avLst/>
          </a:prstGeom>
        </p:spPr>
        <p:txBody>
          <a:bodyPr anchor="b"/>
          <a:lstStyle>
            <a:lvl1pPr>
              <a:defRPr sz="5400">
                <a:latin typeface="Franklin Gothic Demi Cond" panose="020B0706030402020204" pitchFamily="34" charset="0"/>
                <a:ea typeface="Malgun Gothic Semilight" panose="020B0502040204020203" pitchFamily="34" charset="-128"/>
              </a:defRPr>
            </a:lvl1pPr>
          </a:lstStyle>
          <a:p>
            <a:r>
              <a:rPr lang="en-US" altLang="ko-KR"/>
              <a:t>Sub-Section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6D7E8D-4D3A-46E7-8005-922424958AB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6917" y="3649664"/>
            <a:ext cx="9311216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  <a:latin typeface="Franklin Gothic Book" panose="020B05030201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Explanation</a:t>
            </a:r>
            <a:endParaRPr lang="ko-KR" altLang="en-US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1233359F-289F-48A5-8A2E-FBE8E5C781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32285" y="6450806"/>
            <a:ext cx="8015896" cy="40719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i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ko-KR"/>
              <a:t>Source: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6608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6699" y="906462"/>
            <a:ext cx="11696700" cy="2417763"/>
          </a:xfrm>
          <a:prstGeom prst="rect">
            <a:avLst/>
          </a:prstGeom>
        </p:spPr>
        <p:txBody>
          <a:bodyPr anchor="ctr"/>
          <a:lstStyle>
            <a:lvl1pPr algn="ctr">
              <a:defRPr sz="4000">
                <a:solidFill>
                  <a:schemeClr val="accent4"/>
                </a:solidFill>
                <a:latin typeface="Franklin Gothic Demi" panose="020B0703020102020204" pitchFamily="34" charset="0"/>
                <a:ea typeface="+mj-ea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19399" y="3516316"/>
            <a:ext cx="9144000" cy="38893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Authors</a:t>
            </a:r>
            <a:endParaRPr 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8C7FFE4-C4B9-4850-ADD6-98ECCC25CF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6699" y="563559"/>
            <a:ext cx="5930900" cy="323852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20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Conference name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5394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 hasCustomPrompt="1"/>
          </p:nvPr>
        </p:nvSpPr>
        <p:spPr>
          <a:xfrm>
            <a:off x="564204" y="136526"/>
            <a:ext cx="11348396" cy="663575"/>
          </a:xfrm>
          <a:prstGeom prst="rect">
            <a:avLst/>
          </a:prstGeom>
        </p:spPr>
        <p:txBody>
          <a:bodyPr/>
          <a:lstStyle>
            <a:lvl1pPr>
              <a:defRPr sz="4400" b="1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ko-KR"/>
              <a:t>Sub-title</a:t>
            </a:r>
            <a:endParaRPr lang="ko-KR" altLang="en-US"/>
          </a:p>
        </p:txBody>
      </p:sp>
      <p:sp>
        <p:nvSpPr>
          <p:cNvPr id="4" name="내용 개체 틀 2"/>
          <p:cNvSpPr>
            <a:spLocks noGrp="1"/>
          </p:cNvSpPr>
          <p:nvPr>
            <p:ph idx="1" hasCustomPrompt="1"/>
          </p:nvPr>
        </p:nvSpPr>
        <p:spPr>
          <a:xfrm>
            <a:off x="313267" y="882650"/>
            <a:ext cx="11599333" cy="5327650"/>
          </a:xfrm>
          <a:prstGeom prst="rect">
            <a:avLst/>
          </a:prstGeom>
        </p:spPr>
        <p:txBody>
          <a:bodyPr/>
          <a:lstStyle>
            <a:lvl1pPr marL="457200" indent="-457200">
              <a:buFont typeface="Wingdings" panose="05000000000000000000" pitchFamily="2" charset="2"/>
              <a:buChar char="Ø"/>
              <a:defRPr>
                <a:latin typeface="+mn-lt"/>
              </a:defRPr>
            </a:lvl1pPr>
          </a:lstStyle>
          <a:p>
            <a:pPr lvl="0"/>
            <a:r>
              <a:rPr lang="en-US" altLang="ko-KR"/>
              <a:t>Contents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2232285" y="6450806"/>
            <a:ext cx="8015896" cy="40719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100" i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ko-KR"/>
              <a:t>Source:</a:t>
            </a:r>
            <a:endParaRPr lang="ko-KR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51C7B2A-1886-1323-2346-0F9EFF6F4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81" t="14924" r="4542" b="35051"/>
          <a:stretch>
            <a:fillRect/>
          </a:stretch>
        </p:blipFill>
        <p:spPr>
          <a:xfrm>
            <a:off x="313267" y="6450806"/>
            <a:ext cx="1825101" cy="36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4757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 hasCustomPrompt="1"/>
          </p:nvPr>
        </p:nvSpPr>
        <p:spPr>
          <a:xfrm>
            <a:off x="564204" y="136526"/>
            <a:ext cx="11348396" cy="663575"/>
          </a:xfrm>
          <a:prstGeom prst="rect">
            <a:avLst/>
          </a:prstGeom>
        </p:spPr>
        <p:txBody>
          <a:bodyPr/>
          <a:lstStyle>
            <a:lvl1pPr>
              <a:defRPr sz="4400" b="1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ko-KR"/>
              <a:t>Sub-title</a:t>
            </a:r>
            <a:endParaRPr lang="ko-KR" altLang="en-US"/>
          </a:p>
        </p:txBody>
      </p:sp>
      <p:sp>
        <p:nvSpPr>
          <p:cNvPr id="4" name="내용 개체 틀 2"/>
          <p:cNvSpPr>
            <a:spLocks noGrp="1"/>
          </p:cNvSpPr>
          <p:nvPr>
            <p:ph idx="1" hasCustomPrompt="1"/>
          </p:nvPr>
        </p:nvSpPr>
        <p:spPr>
          <a:xfrm>
            <a:off x="313267" y="1440180"/>
            <a:ext cx="11599333" cy="4770120"/>
          </a:xfrm>
          <a:prstGeom prst="rect">
            <a:avLst/>
          </a:prstGeom>
        </p:spPr>
        <p:txBody>
          <a:bodyPr/>
          <a:lstStyle>
            <a:lvl1pPr marL="457200" indent="-457200">
              <a:buFont typeface="Wingdings" panose="05000000000000000000" pitchFamily="2" charset="2"/>
              <a:buChar char="Ø"/>
              <a:defRPr>
                <a:latin typeface="+mn-lt"/>
              </a:defRPr>
            </a:lvl1pPr>
          </a:lstStyle>
          <a:p>
            <a:pPr lvl="0"/>
            <a:r>
              <a:rPr lang="en-US" altLang="ko-KR"/>
              <a:t>Contents</a:t>
            </a:r>
            <a:endParaRPr lang="ko-KR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51C7B2A-1886-1323-2346-0F9EFF6F4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81" t="14924" r="4542" b="35051"/>
          <a:stretch>
            <a:fillRect/>
          </a:stretch>
        </p:blipFill>
        <p:spPr>
          <a:xfrm>
            <a:off x="313267" y="6450806"/>
            <a:ext cx="1825101" cy="363913"/>
          </a:xfrm>
          <a:prstGeom prst="rect">
            <a:avLst/>
          </a:prstGeom>
        </p:spPr>
      </p:pic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8A62F3F1-7C7D-DE60-DE7F-A8B58FA567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6124" y="693895"/>
            <a:ext cx="8015896" cy="40719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0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ko-KR"/>
              <a:t>Source: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3278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 hasCustomPrompt="1"/>
          </p:nvPr>
        </p:nvSpPr>
        <p:spPr>
          <a:xfrm>
            <a:off x="564204" y="136526"/>
            <a:ext cx="11348396" cy="663575"/>
          </a:xfrm>
          <a:prstGeom prst="rect">
            <a:avLst/>
          </a:prstGeom>
        </p:spPr>
        <p:txBody>
          <a:bodyPr/>
          <a:lstStyle>
            <a:lvl1pPr>
              <a:defRPr sz="4400" b="1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ko-KR"/>
              <a:t>Sub-title</a:t>
            </a:r>
            <a:endParaRPr lang="ko-KR" altLang="en-US"/>
          </a:p>
        </p:txBody>
      </p:sp>
      <p:sp>
        <p:nvSpPr>
          <p:cNvPr id="4" name="내용 개체 틀 2"/>
          <p:cNvSpPr>
            <a:spLocks noGrp="1"/>
          </p:cNvSpPr>
          <p:nvPr>
            <p:ph idx="1" hasCustomPrompt="1"/>
          </p:nvPr>
        </p:nvSpPr>
        <p:spPr>
          <a:xfrm>
            <a:off x="313267" y="882650"/>
            <a:ext cx="11599333" cy="5327650"/>
          </a:xfrm>
          <a:prstGeom prst="rect">
            <a:avLst/>
          </a:prstGeom>
        </p:spPr>
        <p:txBody>
          <a:bodyPr/>
          <a:lstStyle>
            <a:lvl1pPr marL="457200" indent="-457200">
              <a:buFont typeface="Wingdings" panose="05000000000000000000" pitchFamily="2" charset="2"/>
              <a:buChar char="Ø"/>
              <a:defRPr>
                <a:latin typeface="+mn-lt"/>
              </a:defRPr>
            </a:lvl1pPr>
          </a:lstStyle>
          <a:p>
            <a:pPr lvl="0"/>
            <a:r>
              <a:rPr lang="en-US" altLang="ko-KR"/>
              <a:t>Contents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2232285" y="6450806"/>
            <a:ext cx="8015896" cy="40719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100" i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ko-KR"/>
              <a:t>Source:</a:t>
            </a:r>
            <a:endParaRPr lang="ko-KR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51C7B2A-1886-1323-2346-0F9EFF6F4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81" t="14924" r="4542" b="35051"/>
          <a:stretch>
            <a:fillRect/>
          </a:stretch>
        </p:blipFill>
        <p:spPr>
          <a:xfrm>
            <a:off x="313267" y="6450806"/>
            <a:ext cx="1825101" cy="36391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5F839F6-898A-4F70-8F17-91873A93A639}"/>
              </a:ext>
            </a:extLst>
          </p:cNvPr>
          <p:cNvSpPr/>
          <p:nvPr userDrawn="1"/>
        </p:nvSpPr>
        <p:spPr>
          <a:xfrm>
            <a:off x="3965135" y="167699"/>
            <a:ext cx="3027666" cy="632402"/>
          </a:xfrm>
          <a:prstGeom prst="roundRect">
            <a:avLst>
              <a:gd name="adj" fmla="val 5622"/>
            </a:avLst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7" name="Picture 8" descr="Image result for clock icon">
            <a:extLst>
              <a:ext uri="{FF2B5EF4-FFF2-40B4-BE49-F238E27FC236}">
                <a16:creationId xmlns:a16="http://schemas.microsoft.com/office/drawing/2014/main" id="{4F418F65-B414-4F00-91DB-8800652CBE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56" b="96444" l="3556" r="98667">
                        <a14:foregroundMark x1="48444" y1="46667" x2="48444" y2="46667"/>
                        <a14:foregroundMark x1="52000" y1="44889" x2="52889" y2="47556"/>
                        <a14:foregroundMark x1="33778" y1="33333" x2="35556" y2="34667"/>
                        <a14:foregroundMark x1="40889" y1="40889" x2="44444" y2="44000"/>
                        <a14:foregroundMark x1="58667" y1="49333" x2="65778" y2="48444"/>
                        <a14:foregroundMark x1="87556" y1="20000" x2="90222" y2="23556"/>
                        <a14:foregroundMark x1="65778" y1="5778" x2="58222" y2="3556"/>
                        <a14:foregroundMark x1="97778" y1="36889" x2="98667" y2="41333"/>
                        <a14:foregroundMark x1="8000" y1="28889" x2="5333" y2="34667"/>
                        <a14:foregroundMark x1="6222" y1="66667" x2="10222" y2="72889"/>
                        <a14:foregroundMark x1="3556" y1="44889" x2="3556" y2="47556"/>
                        <a14:foregroundMark x1="28889" y1="92000" x2="42667" y2="95111"/>
                        <a14:foregroundMark x1="52000" y1="96444" x2="56444" y2="9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39" y="240997"/>
            <a:ext cx="485806" cy="48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01844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2024/9/20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4005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" y="805974"/>
            <a:ext cx="10027919" cy="2417763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rgbClr val="FFC00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defRPr>
            </a:lvl1pPr>
          </a:lstStyle>
          <a:p>
            <a:endParaRPr 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06679" y="111043"/>
            <a:ext cx="5930900" cy="323852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20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Conference name</a:t>
            </a:r>
            <a:endParaRPr lang="ko-KR" alt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727958" y="4400236"/>
            <a:ext cx="9243061" cy="62134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6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t="10985" b="7405"/>
          <a:stretch>
            <a:fillRect/>
          </a:stretch>
        </p:blipFill>
        <p:spPr>
          <a:xfrm>
            <a:off x="2631598" y="5809129"/>
            <a:ext cx="3509482" cy="104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567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85801" y="132371"/>
            <a:ext cx="11242588" cy="632402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/>
              <a:t>Sub-title</a:t>
            </a:r>
            <a:endParaRPr 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B61FA16-BD45-43F9-A93C-DCDF68F6F07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7543" y="955589"/>
            <a:ext cx="11620844" cy="5305168"/>
          </a:xfrm>
          <a:prstGeom prst="rect">
            <a:avLst/>
          </a:prstGeom>
        </p:spPr>
        <p:txBody>
          <a:bodyPr/>
          <a:lstStyle>
            <a:lvl1pPr marL="180975" indent="-180975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66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42925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809625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57300" indent="-180975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ko-KR"/>
              <a:t>Text</a:t>
            </a:r>
            <a:endParaRPr lang="ko-KR" altLang="en-US"/>
          </a:p>
          <a:p>
            <a:pPr marL="447675" marR="0" lvl="1" indent="-1809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Text</a:t>
            </a:r>
            <a:endParaRPr lang="ko-KR" altLang="en-US"/>
          </a:p>
          <a:p>
            <a:pPr marL="714375" marR="0" lvl="2" indent="-1714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Text</a:t>
            </a:r>
            <a:endParaRPr lang="ko-KR" altLang="en-US"/>
          </a:p>
          <a:p>
            <a:pPr marL="990600" marR="0" lvl="3" indent="-1809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Text</a:t>
            </a:r>
            <a:endParaRPr lang="ko-KR" altLang="en-US"/>
          </a:p>
          <a:p>
            <a:pPr lvl="4"/>
            <a:r>
              <a:rPr lang="en-US" altLang="ko-KR"/>
              <a:t>Text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625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C4203E-008C-413A-9B0D-BD4A2DCD16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AB0E96C-D9EC-4A71-9DAA-29415B2AA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8B2583-126B-4E22-8F7F-7F9E991A3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8554E-7002-4D85-9B18-34F7B6F149C2}" type="datetimeFigureOut">
              <a:rPr lang="zh-CN" altLang="en-US" smtClean="0"/>
              <a:t>2024/9/20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2F00DF-D920-40B0-8CDE-340002376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F6B9D1-3320-4910-BB8D-E2DA6A1EE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0597F-100D-4A8A-AE65-6326A0B5E4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78367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2232285" y="6450806"/>
            <a:ext cx="8015896" cy="40719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100" i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ko-KR"/>
              <a:t>Source:</a:t>
            </a:r>
            <a:endParaRPr lang="ko-KR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9120EEB-B6E0-D693-52A4-14F7A8C4DE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81" t="14924" r="4542" b="35051"/>
          <a:stretch>
            <a:fillRect/>
          </a:stretch>
        </p:blipFill>
        <p:spPr>
          <a:xfrm>
            <a:off x="313267" y="6450806"/>
            <a:ext cx="1825101" cy="36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2776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2232285" y="6450806"/>
            <a:ext cx="8015896" cy="40719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100" i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ko-KR"/>
              <a:t>Source:</a:t>
            </a:r>
            <a:endParaRPr lang="ko-KR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E997FB-7625-81A0-EE2D-34753F29FD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81" t="14924" r="4542" b="35051"/>
          <a:stretch>
            <a:fillRect/>
          </a:stretch>
        </p:blipFill>
        <p:spPr>
          <a:xfrm>
            <a:off x="313267" y="6450806"/>
            <a:ext cx="1825101" cy="36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7270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 hasCustomPrompt="1"/>
          </p:nvPr>
        </p:nvSpPr>
        <p:spPr>
          <a:xfrm>
            <a:off x="313267" y="18256"/>
            <a:ext cx="11599333" cy="756445"/>
          </a:xfrm>
          <a:prstGeom prst="rect">
            <a:avLst/>
          </a:prstGeom>
        </p:spPr>
        <p:txBody>
          <a:bodyPr anchor="ctr"/>
          <a:lstStyle>
            <a:lvl1pPr algn="l">
              <a:defRPr sz="44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ko-KR"/>
              <a:t>Sub-title</a:t>
            </a:r>
            <a:endParaRPr lang="ko-KR" altLang="en-US"/>
          </a:p>
        </p:txBody>
      </p:sp>
      <p:sp>
        <p:nvSpPr>
          <p:cNvPr id="4" name="내용 개체 틀 2"/>
          <p:cNvSpPr>
            <a:spLocks noGrp="1"/>
          </p:cNvSpPr>
          <p:nvPr>
            <p:ph idx="1" hasCustomPrompt="1"/>
          </p:nvPr>
        </p:nvSpPr>
        <p:spPr>
          <a:xfrm>
            <a:off x="313267" y="881744"/>
            <a:ext cx="11599333" cy="532765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anose="05000000000000000000" pitchFamily="2" charset="2"/>
              <a:buChar char="Ø"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ko-KR"/>
              <a:t>Contents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2232285" y="6450806"/>
            <a:ext cx="8015896" cy="40719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100" i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ko-KR"/>
              <a:t>Source:</a:t>
            </a:r>
            <a:endParaRPr lang="ko-KR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l="3581" t="14924" r="4542" b="35051"/>
          <a:stretch>
            <a:fillRect/>
          </a:stretch>
        </p:blipFill>
        <p:spPr>
          <a:xfrm>
            <a:off x="313267" y="6450806"/>
            <a:ext cx="1825101" cy="36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783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99F3F2B-E3F4-43B4-8CF3-0E23F01C452D}" type="datetimeFigureOut">
              <a:rPr lang="zh-CN" altLang="en-US" smtClean="0"/>
              <a:t>2024/9/20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F0A1408-CA17-41D6-A3CA-9EBBA06C4B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53883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99F3F2B-E3F4-43B4-8CF3-0E23F01C452D}" type="datetimeFigureOut">
              <a:rPr lang="zh-CN" altLang="en-US" smtClean="0"/>
              <a:t>2024/9/20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F0A1408-CA17-41D6-A3CA-9EBBA06C4B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66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8A964C-3A6E-4240-BDAD-73493CF79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B41D1E-89EA-484F-AA29-2FC5BD16E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DAA0B0-53CB-45FA-A314-0D711E607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8554E-7002-4D85-9B18-34F7B6F149C2}" type="datetimeFigureOut">
              <a:rPr lang="zh-CN" altLang="en-US" smtClean="0"/>
              <a:t>2024/9/20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F6DDE4-777B-4166-9823-E565C3FB7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1B4C8D-0F56-4656-88BF-1545DAEBD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0597F-100D-4A8A-AE65-6326A0B5E4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085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 hasCustomPrompt="1"/>
          </p:nvPr>
        </p:nvSpPr>
        <p:spPr>
          <a:xfrm>
            <a:off x="313267" y="18256"/>
            <a:ext cx="11599333" cy="756445"/>
          </a:xfrm>
          <a:prstGeom prst="rect">
            <a:avLst/>
          </a:prstGeom>
        </p:spPr>
        <p:txBody>
          <a:bodyPr anchor="ctr"/>
          <a:lstStyle>
            <a:lvl1pPr algn="l">
              <a:defRPr sz="44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ko-KR"/>
              <a:t>Sub-title</a:t>
            </a:r>
            <a:endParaRPr lang="ko-KR" altLang="en-US"/>
          </a:p>
        </p:txBody>
      </p:sp>
      <p:sp>
        <p:nvSpPr>
          <p:cNvPr id="4" name="내용 개체 틀 2"/>
          <p:cNvSpPr>
            <a:spLocks noGrp="1"/>
          </p:cNvSpPr>
          <p:nvPr>
            <p:ph idx="1" hasCustomPrompt="1"/>
          </p:nvPr>
        </p:nvSpPr>
        <p:spPr>
          <a:xfrm>
            <a:off x="313267" y="881744"/>
            <a:ext cx="11599333" cy="5327650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anose="05000000000000000000" pitchFamily="2" charset="2"/>
              <a:buChar char="Ø"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ko-KR"/>
              <a:t>Contents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2232285" y="6450806"/>
            <a:ext cx="8015896" cy="40719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100" i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ko-KR"/>
              <a:t>Source:</a:t>
            </a:r>
            <a:endParaRPr lang="ko-KR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FD5EDB7-A061-A233-59BA-B683A2D705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81" t="14924" r="4542" b="35051"/>
          <a:stretch/>
        </p:blipFill>
        <p:spPr>
          <a:xfrm>
            <a:off x="313267" y="6450806"/>
            <a:ext cx="1825101" cy="3639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99F3F2B-E3F4-43B4-8CF3-0E23F01C452D}" type="datetimeFigureOut">
              <a:rPr lang="zh-CN" altLang="en-US" smtClean="0"/>
              <a:t>2024/9/20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F0A1408-CA17-41D6-A3CA-9EBBA06C4B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99F3F2B-E3F4-43B4-8CF3-0E23F01C452D}" type="datetimeFigureOut">
              <a:rPr lang="zh-CN" altLang="en-US" smtClean="0"/>
              <a:t>2024/9/20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F0A1408-CA17-41D6-A3CA-9EBBA06C4B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7543" y="955589"/>
            <a:ext cx="11620844" cy="5305168"/>
          </a:xfrm>
          <a:prstGeom prst="rect">
            <a:avLst/>
          </a:prstGeom>
        </p:spPr>
        <p:txBody>
          <a:bodyPr/>
          <a:lstStyle>
            <a:lvl1pPr marL="180975" indent="-180975">
              <a:buFont typeface="Arial" panose="020B0604020202020204" pitchFamily="34" charset="0"/>
              <a:buChar char="•"/>
              <a:defRPr/>
            </a:lvl1pPr>
            <a:lvl2pPr marL="447675" indent="-180975">
              <a:buFont typeface="Arial" panose="020B0604020202020204" pitchFamily="34" charset="0"/>
              <a:buChar char="•"/>
              <a:defRPr/>
            </a:lvl2pPr>
            <a:lvl3pPr marL="714375" indent="-171450">
              <a:buFont typeface="Arial" panose="020B0604020202020204" pitchFamily="34" charset="0"/>
              <a:buChar char="•"/>
              <a:defRPr/>
            </a:lvl3pPr>
            <a:lvl4pPr marL="990600" indent="-180975">
              <a:buFont typeface="Arial" panose="020B0604020202020204" pitchFamily="34" charset="0"/>
              <a:buChar char="•"/>
              <a:defRPr/>
            </a:lvl4pPr>
            <a:lvl5pPr marL="1257300" indent="-180975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14F61D5-7643-4F48-A00E-ADF247A9B4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1" y="104062"/>
            <a:ext cx="11267988" cy="353139"/>
          </a:xfrm>
          <a:prstGeom prst="rect">
            <a:avLst/>
          </a:prstGeom>
        </p:spPr>
        <p:txBody>
          <a:bodyPr anchor="ctr"/>
          <a:lstStyle>
            <a:lvl1pPr algn="l">
              <a:defRPr sz="3600" b="1">
                <a:latin typeface="+mn-lt"/>
              </a:defRPr>
            </a:lvl1pPr>
          </a:lstStyle>
          <a:p>
            <a:r>
              <a:rPr lang="en-US" altLang="ko-KR"/>
              <a:t>Sub-title</a:t>
            </a:r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B8547C3-1061-4D89-A161-AC750AFE6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9429" y="523876"/>
            <a:ext cx="11267988" cy="28257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/>
            </a:lvl1pPr>
          </a:lstStyle>
          <a:p>
            <a:pPr lvl="0"/>
            <a:r>
              <a:rPr lang="en-US" altLang="ko-KR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0956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40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41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4" Type="http://schemas.openxmlformats.org/officeDocument/2006/relationships/theme" Target="../theme/theme1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6" Type="http://schemas.openxmlformats.org/officeDocument/2006/relationships/theme" Target="../theme/theme9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79119"/>
            <a:ext cx="12192000" cy="380238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pic>
        <p:nvPicPr>
          <p:cNvPr id="18" name="图形 17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79311" y="579119"/>
            <a:ext cx="5172316" cy="373902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694" y="5753281"/>
            <a:ext cx="3380658" cy="1051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72" r:id="rId4"/>
    <p:sldLayoutId id="214748367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5"/>
          <p:cNvGrpSpPr/>
          <p:nvPr userDrawn="1"/>
        </p:nvGrpSpPr>
        <p:grpSpPr>
          <a:xfrm>
            <a:off x="285580" y="6372281"/>
            <a:ext cx="11658961" cy="73282"/>
            <a:chOff x="251460" y="2158026"/>
            <a:chExt cx="11727181" cy="480400"/>
          </a:xfrm>
        </p:grpSpPr>
        <p:sp>
          <p:nvSpPr>
            <p:cNvPr id="8" name="Rectangle 8"/>
            <p:cNvSpPr/>
            <p:nvPr/>
          </p:nvSpPr>
          <p:spPr>
            <a:xfrm>
              <a:off x="251460" y="2158026"/>
              <a:ext cx="11727181" cy="1807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Rectangle 9"/>
            <p:cNvSpPr/>
            <p:nvPr/>
          </p:nvSpPr>
          <p:spPr>
            <a:xfrm>
              <a:off x="251460" y="2338715"/>
              <a:ext cx="11727180" cy="299711"/>
            </a:xfrm>
            <a:prstGeom prst="rect">
              <a:avLst/>
            </a:prstGeom>
            <a:solidFill>
              <a:srgbClr val="9A0001"/>
            </a:solidFill>
            <a:ln>
              <a:solidFill>
                <a:srgbClr val="9A0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0" name="Group 12"/>
          <p:cNvGrpSpPr/>
          <p:nvPr userDrawn="1"/>
        </p:nvGrpSpPr>
        <p:grpSpPr>
          <a:xfrm>
            <a:off x="-12700" y="174545"/>
            <a:ext cx="427960" cy="463634"/>
            <a:chOff x="0" y="174545"/>
            <a:chExt cx="423863" cy="463634"/>
          </a:xfrm>
        </p:grpSpPr>
        <p:sp>
          <p:nvSpPr>
            <p:cNvPr id="11" name="Isosceles Triangle 13"/>
            <p:cNvSpPr/>
            <p:nvPr userDrawn="1"/>
          </p:nvSpPr>
          <p:spPr>
            <a:xfrm rot="5400000">
              <a:off x="-19885" y="194431"/>
              <a:ext cx="463634" cy="42386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Isosceles Triangle 14"/>
            <p:cNvSpPr/>
            <p:nvPr userDrawn="1"/>
          </p:nvSpPr>
          <p:spPr>
            <a:xfrm rot="5400000">
              <a:off x="-163" y="247492"/>
              <a:ext cx="309887" cy="309562"/>
            </a:xfrm>
            <a:prstGeom prst="triangle">
              <a:avLst/>
            </a:prstGeom>
            <a:solidFill>
              <a:srgbClr val="9A0001"/>
            </a:solidFill>
            <a:ln>
              <a:solidFill>
                <a:srgbClr val="9A0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2" name="TextBox 10">
            <a:extLst>
              <a:ext uri="{FF2B5EF4-FFF2-40B4-BE49-F238E27FC236}">
                <a16:creationId xmlns:a16="http://schemas.microsoft.com/office/drawing/2014/main" id="{CC8F105D-D735-724D-26B7-7ADA13F63CE2}"/>
              </a:ext>
            </a:extLst>
          </p:cNvPr>
          <p:cNvSpPr txBox="1"/>
          <p:nvPr userDrawn="1"/>
        </p:nvSpPr>
        <p:spPr>
          <a:xfrm>
            <a:off x="9131808" y="6372281"/>
            <a:ext cx="2892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0">
                <a:solidFill>
                  <a:srgbClr val="9A0001"/>
                </a:solidFill>
                <a:latin typeface="Impact" panose="020B0806030902050204" pitchFamily="34" charset="0"/>
              </a:rPr>
              <a:t>Peking </a:t>
            </a:r>
            <a:r>
              <a:rPr lang="en-US" altLang="zh-CN" sz="2800" b="1" i="0">
                <a:solidFill>
                  <a:schemeClr val="tx1"/>
                </a:solidFill>
                <a:latin typeface="Impact" panose="020B0806030902050204" pitchFamily="34" charset="0"/>
              </a:rPr>
              <a:t>University</a:t>
            </a:r>
            <a:endParaRPr lang="en-US" sz="2800" b="1" i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824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5"/>
          <p:cNvGrpSpPr/>
          <p:nvPr userDrawn="1"/>
        </p:nvGrpSpPr>
        <p:grpSpPr>
          <a:xfrm>
            <a:off x="285580" y="6372281"/>
            <a:ext cx="11658961" cy="73282"/>
            <a:chOff x="251460" y="2158026"/>
            <a:chExt cx="11727181" cy="480400"/>
          </a:xfrm>
        </p:grpSpPr>
        <p:sp>
          <p:nvSpPr>
            <p:cNvPr id="8" name="Rectangle 8"/>
            <p:cNvSpPr/>
            <p:nvPr/>
          </p:nvSpPr>
          <p:spPr>
            <a:xfrm>
              <a:off x="251460" y="2158026"/>
              <a:ext cx="11727181" cy="1807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Rectangle 9"/>
            <p:cNvSpPr/>
            <p:nvPr/>
          </p:nvSpPr>
          <p:spPr>
            <a:xfrm>
              <a:off x="251460" y="2338715"/>
              <a:ext cx="11727180" cy="299711"/>
            </a:xfrm>
            <a:prstGeom prst="rect">
              <a:avLst/>
            </a:prstGeom>
            <a:solidFill>
              <a:srgbClr val="9A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extBox 10">
            <a:extLst>
              <a:ext uri="{FF2B5EF4-FFF2-40B4-BE49-F238E27FC236}">
                <a16:creationId xmlns:a16="http://schemas.microsoft.com/office/drawing/2014/main" id="{104CB8B6-634D-E40C-02AE-902B7C82D42E}"/>
              </a:ext>
            </a:extLst>
          </p:cNvPr>
          <p:cNvSpPr txBox="1"/>
          <p:nvPr userDrawn="1"/>
        </p:nvSpPr>
        <p:spPr>
          <a:xfrm>
            <a:off x="9131808" y="6372281"/>
            <a:ext cx="2892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0">
                <a:solidFill>
                  <a:srgbClr val="9A0001"/>
                </a:solidFill>
                <a:latin typeface="Impact" panose="020B0806030902050204" pitchFamily="34" charset="0"/>
              </a:rPr>
              <a:t>Peking </a:t>
            </a:r>
            <a:r>
              <a:rPr lang="en-US" altLang="zh-CN" sz="2800" b="1" i="0">
                <a:solidFill>
                  <a:schemeClr val="tx1"/>
                </a:solidFill>
                <a:latin typeface="Impact" panose="020B0806030902050204" pitchFamily="34" charset="0"/>
              </a:rPr>
              <a:t>University</a:t>
            </a:r>
            <a:endParaRPr lang="en-US" sz="2800" b="1" i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538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5"/>
          <p:cNvGrpSpPr/>
          <p:nvPr userDrawn="1"/>
        </p:nvGrpSpPr>
        <p:grpSpPr>
          <a:xfrm>
            <a:off x="285580" y="6372281"/>
            <a:ext cx="11658961" cy="73282"/>
            <a:chOff x="251460" y="2158026"/>
            <a:chExt cx="11727181" cy="480400"/>
          </a:xfrm>
        </p:grpSpPr>
        <p:sp>
          <p:nvSpPr>
            <p:cNvPr id="8" name="Rectangle 8"/>
            <p:cNvSpPr/>
            <p:nvPr/>
          </p:nvSpPr>
          <p:spPr>
            <a:xfrm>
              <a:off x="251460" y="2158026"/>
              <a:ext cx="11727181" cy="1807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Rectangle 9"/>
            <p:cNvSpPr/>
            <p:nvPr/>
          </p:nvSpPr>
          <p:spPr>
            <a:xfrm>
              <a:off x="251460" y="2338715"/>
              <a:ext cx="11727180" cy="299711"/>
            </a:xfrm>
            <a:prstGeom prst="rect">
              <a:avLst/>
            </a:prstGeom>
            <a:solidFill>
              <a:srgbClr val="9A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" name="TextBox 10">
            <a:extLst>
              <a:ext uri="{FF2B5EF4-FFF2-40B4-BE49-F238E27FC236}">
                <a16:creationId xmlns:a16="http://schemas.microsoft.com/office/drawing/2014/main" id="{33AFAF86-0AEC-E463-4FE5-773CFE010B6B}"/>
              </a:ext>
            </a:extLst>
          </p:cNvPr>
          <p:cNvSpPr txBox="1"/>
          <p:nvPr userDrawn="1"/>
        </p:nvSpPr>
        <p:spPr>
          <a:xfrm>
            <a:off x="9131808" y="6372281"/>
            <a:ext cx="2892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0">
                <a:solidFill>
                  <a:srgbClr val="9A0001"/>
                </a:solidFill>
                <a:latin typeface="Impact" panose="020B0806030902050204" pitchFamily="34" charset="0"/>
              </a:rPr>
              <a:t>Peking </a:t>
            </a:r>
            <a:r>
              <a:rPr lang="en-US" altLang="zh-CN" sz="2800" b="1" i="0">
                <a:solidFill>
                  <a:schemeClr val="tx1"/>
                </a:solidFill>
                <a:latin typeface="Impact" panose="020B0806030902050204" pitchFamily="34" charset="0"/>
              </a:rPr>
              <a:t>University</a:t>
            </a:r>
            <a:endParaRPr lang="en-US" sz="2800" b="1" i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992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5"/>
          <p:cNvGrpSpPr/>
          <p:nvPr userDrawn="1"/>
        </p:nvGrpSpPr>
        <p:grpSpPr>
          <a:xfrm>
            <a:off x="291393" y="775460"/>
            <a:ext cx="11658961" cy="73282"/>
            <a:chOff x="251460" y="2158026"/>
            <a:chExt cx="11727181" cy="480400"/>
          </a:xfrm>
        </p:grpSpPr>
        <p:sp>
          <p:nvSpPr>
            <p:cNvPr id="8" name="Rectangle 8"/>
            <p:cNvSpPr/>
            <p:nvPr/>
          </p:nvSpPr>
          <p:spPr>
            <a:xfrm>
              <a:off x="251460" y="2158026"/>
              <a:ext cx="11727181" cy="1807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Rectangle 9"/>
            <p:cNvSpPr/>
            <p:nvPr/>
          </p:nvSpPr>
          <p:spPr>
            <a:xfrm>
              <a:off x="251460" y="2338715"/>
              <a:ext cx="2012678" cy="29971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0" name="Group 5"/>
          <p:cNvGrpSpPr/>
          <p:nvPr userDrawn="1"/>
        </p:nvGrpSpPr>
        <p:grpSpPr>
          <a:xfrm>
            <a:off x="285580" y="6372281"/>
            <a:ext cx="11658961" cy="73282"/>
            <a:chOff x="251460" y="2158026"/>
            <a:chExt cx="11727181" cy="480400"/>
          </a:xfrm>
        </p:grpSpPr>
        <p:sp>
          <p:nvSpPr>
            <p:cNvPr id="11" name="Rectangle 8"/>
            <p:cNvSpPr/>
            <p:nvPr/>
          </p:nvSpPr>
          <p:spPr>
            <a:xfrm>
              <a:off x="251460" y="2158026"/>
              <a:ext cx="11727181" cy="1807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" name="Rectangle 9"/>
            <p:cNvSpPr/>
            <p:nvPr/>
          </p:nvSpPr>
          <p:spPr>
            <a:xfrm>
              <a:off x="251460" y="2338715"/>
              <a:ext cx="11727180" cy="299711"/>
            </a:xfrm>
            <a:prstGeom prst="rect">
              <a:avLst/>
            </a:prstGeom>
            <a:solidFill>
              <a:srgbClr val="9A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5" name="TextBox 10"/>
          <p:cNvSpPr txBox="1"/>
          <p:nvPr userDrawn="1"/>
        </p:nvSpPr>
        <p:spPr>
          <a:xfrm>
            <a:off x="9131808" y="6372281"/>
            <a:ext cx="2892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0">
                <a:solidFill>
                  <a:srgbClr val="9A0001"/>
                </a:solidFill>
                <a:latin typeface="Impact" panose="020B0806030902050204" pitchFamily="34" charset="0"/>
              </a:rPr>
              <a:t>Peking </a:t>
            </a:r>
            <a:r>
              <a:rPr lang="en-US" altLang="zh-CN" sz="2800" b="1" i="0">
                <a:solidFill>
                  <a:schemeClr val="tx1"/>
                </a:solidFill>
                <a:latin typeface="Impact" panose="020B0806030902050204" pitchFamily="34" charset="0"/>
              </a:rPr>
              <a:t>University</a:t>
            </a:r>
            <a:endParaRPr lang="en-US" sz="2800" b="1" i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04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5"/>
          <p:cNvGrpSpPr/>
          <p:nvPr userDrawn="1"/>
        </p:nvGrpSpPr>
        <p:grpSpPr>
          <a:xfrm>
            <a:off x="291393" y="775460"/>
            <a:ext cx="11658961" cy="73282"/>
            <a:chOff x="251460" y="2158026"/>
            <a:chExt cx="11727181" cy="480400"/>
          </a:xfrm>
        </p:grpSpPr>
        <p:sp>
          <p:nvSpPr>
            <p:cNvPr id="8" name="Rectangle 8"/>
            <p:cNvSpPr/>
            <p:nvPr/>
          </p:nvSpPr>
          <p:spPr>
            <a:xfrm>
              <a:off x="251460" y="2158026"/>
              <a:ext cx="11727181" cy="1807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Rectangle 9"/>
            <p:cNvSpPr/>
            <p:nvPr/>
          </p:nvSpPr>
          <p:spPr>
            <a:xfrm>
              <a:off x="251460" y="2338715"/>
              <a:ext cx="2012678" cy="29971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0" name="Group 5"/>
          <p:cNvGrpSpPr/>
          <p:nvPr userDrawn="1"/>
        </p:nvGrpSpPr>
        <p:grpSpPr>
          <a:xfrm>
            <a:off x="285580" y="6372281"/>
            <a:ext cx="11658961" cy="73282"/>
            <a:chOff x="251460" y="2158026"/>
            <a:chExt cx="11727181" cy="480400"/>
          </a:xfrm>
        </p:grpSpPr>
        <p:sp>
          <p:nvSpPr>
            <p:cNvPr id="11" name="Rectangle 8"/>
            <p:cNvSpPr/>
            <p:nvPr/>
          </p:nvSpPr>
          <p:spPr>
            <a:xfrm>
              <a:off x="251460" y="2158026"/>
              <a:ext cx="11727181" cy="1807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" name="Rectangle 9"/>
            <p:cNvSpPr/>
            <p:nvPr/>
          </p:nvSpPr>
          <p:spPr>
            <a:xfrm>
              <a:off x="251460" y="2338715"/>
              <a:ext cx="11727180" cy="299711"/>
            </a:xfrm>
            <a:prstGeom prst="rect">
              <a:avLst/>
            </a:prstGeom>
            <a:solidFill>
              <a:srgbClr val="9A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5" name="TextBox 10"/>
          <p:cNvSpPr txBox="1"/>
          <p:nvPr userDrawn="1"/>
        </p:nvSpPr>
        <p:spPr>
          <a:xfrm>
            <a:off x="9131808" y="6372281"/>
            <a:ext cx="2892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0">
                <a:solidFill>
                  <a:srgbClr val="9A0001"/>
                </a:solidFill>
                <a:latin typeface="Impact" panose="020B0806030902050204" pitchFamily="34" charset="0"/>
              </a:rPr>
              <a:t>Peking </a:t>
            </a:r>
            <a:r>
              <a:rPr lang="en-US" altLang="zh-CN" sz="2800" b="1" i="0">
                <a:solidFill>
                  <a:schemeClr val="tx1"/>
                </a:solidFill>
                <a:latin typeface="Impact" panose="020B0806030902050204" pitchFamily="34" charset="0"/>
              </a:rPr>
              <a:t>University</a:t>
            </a:r>
            <a:endParaRPr lang="en-US" sz="2800" b="1" i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69" r:id="rId4"/>
    <p:sldLayoutId id="2147483670" r:id="rId5"/>
    <p:sldLayoutId id="2147483671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5"/>
          <p:cNvGrpSpPr/>
          <p:nvPr userDrawn="1"/>
        </p:nvGrpSpPr>
        <p:grpSpPr>
          <a:xfrm>
            <a:off x="285580" y="6372281"/>
            <a:ext cx="11658961" cy="73282"/>
            <a:chOff x="251460" y="2158026"/>
            <a:chExt cx="11727181" cy="480400"/>
          </a:xfrm>
        </p:grpSpPr>
        <p:sp>
          <p:nvSpPr>
            <p:cNvPr id="8" name="Rectangle 8"/>
            <p:cNvSpPr/>
            <p:nvPr/>
          </p:nvSpPr>
          <p:spPr>
            <a:xfrm>
              <a:off x="251460" y="2158026"/>
              <a:ext cx="11727181" cy="1807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Rectangle 9"/>
            <p:cNvSpPr/>
            <p:nvPr/>
          </p:nvSpPr>
          <p:spPr>
            <a:xfrm>
              <a:off x="251460" y="2338715"/>
              <a:ext cx="11727180" cy="299711"/>
            </a:xfrm>
            <a:prstGeom prst="rect">
              <a:avLst/>
            </a:prstGeom>
            <a:solidFill>
              <a:srgbClr val="9A0001"/>
            </a:solidFill>
            <a:ln>
              <a:solidFill>
                <a:srgbClr val="9A0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0" name="Group 12"/>
          <p:cNvGrpSpPr/>
          <p:nvPr userDrawn="1"/>
        </p:nvGrpSpPr>
        <p:grpSpPr>
          <a:xfrm>
            <a:off x="-12700" y="174545"/>
            <a:ext cx="427960" cy="463634"/>
            <a:chOff x="0" y="174545"/>
            <a:chExt cx="423863" cy="463634"/>
          </a:xfrm>
        </p:grpSpPr>
        <p:sp>
          <p:nvSpPr>
            <p:cNvPr id="11" name="Isosceles Triangle 13"/>
            <p:cNvSpPr/>
            <p:nvPr userDrawn="1"/>
          </p:nvSpPr>
          <p:spPr>
            <a:xfrm rot="5400000">
              <a:off x="-19885" y="194431"/>
              <a:ext cx="463634" cy="42386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Isosceles Triangle 14"/>
            <p:cNvSpPr/>
            <p:nvPr userDrawn="1"/>
          </p:nvSpPr>
          <p:spPr>
            <a:xfrm rot="5400000">
              <a:off x="-163" y="247492"/>
              <a:ext cx="309887" cy="309562"/>
            </a:xfrm>
            <a:prstGeom prst="triangle">
              <a:avLst/>
            </a:prstGeom>
            <a:solidFill>
              <a:srgbClr val="9A0001"/>
            </a:solidFill>
            <a:ln>
              <a:solidFill>
                <a:srgbClr val="9A0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2" name="TextBox 10">
            <a:extLst>
              <a:ext uri="{FF2B5EF4-FFF2-40B4-BE49-F238E27FC236}">
                <a16:creationId xmlns:a16="http://schemas.microsoft.com/office/drawing/2014/main" id="{EF746A1A-961F-2629-4669-0188101CC34E}"/>
              </a:ext>
            </a:extLst>
          </p:cNvPr>
          <p:cNvSpPr txBox="1"/>
          <p:nvPr userDrawn="1"/>
        </p:nvSpPr>
        <p:spPr>
          <a:xfrm>
            <a:off x="9131808" y="6372281"/>
            <a:ext cx="2892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0">
                <a:solidFill>
                  <a:srgbClr val="9A0001"/>
                </a:solidFill>
                <a:latin typeface="Impact" panose="020B0806030902050204" pitchFamily="34" charset="0"/>
              </a:rPr>
              <a:t>Peking </a:t>
            </a:r>
            <a:r>
              <a:rPr lang="en-US" altLang="zh-CN" sz="2800" b="1" i="0">
                <a:solidFill>
                  <a:schemeClr val="tx1"/>
                </a:solidFill>
                <a:latin typeface="Impact" panose="020B0806030902050204" pitchFamily="34" charset="0"/>
              </a:rPr>
              <a:t>University</a:t>
            </a:r>
            <a:endParaRPr lang="en-US" sz="2800" b="1" i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5"/>
          <p:cNvGrpSpPr/>
          <p:nvPr userDrawn="1"/>
        </p:nvGrpSpPr>
        <p:grpSpPr>
          <a:xfrm>
            <a:off x="294038" y="2992308"/>
            <a:ext cx="5967063" cy="88921"/>
            <a:chOff x="251460" y="2158026"/>
            <a:chExt cx="11727181" cy="371904"/>
          </a:xfrm>
        </p:grpSpPr>
        <p:sp>
          <p:nvSpPr>
            <p:cNvPr id="8" name="Rectangle 8"/>
            <p:cNvSpPr/>
            <p:nvPr/>
          </p:nvSpPr>
          <p:spPr>
            <a:xfrm>
              <a:off x="251460" y="2158026"/>
              <a:ext cx="11727181" cy="1807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Rectangle 9"/>
            <p:cNvSpPr/>
            <p:nvPr/>
          </p:nvSpPr>
          <p:spPr>
            <a:xfrm>
              <a:off x="251460" y="2338714"/>
              <a:ext cx="2522098" cy="19121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0" name="Group 5"/>
          <p:cNvGrpSpPr/>
          <p:nvPr userDrawn="1"/>
        </p:nvGrpSpPr>
        <p:grpSpPr>
          <a:xfrm>
            <a:off x="285580" y="6372281"/>
            <a:ext cx="11658961" cy="73282"/>
            <a:chOff x="251460" y="2158026"/>
            <a:chExt cx="11727181" cy="480400"/>
          </a:xfrm>
        </p:grpSpPr>
        <p:sp>
          <p:nvSpPr>
            <p:cNvPr id="11" name="Rectangle 8"/>
            <p:cNvSpPr/>
            <p:nvPr/>
          </p:nvSpPr>
          <p:spPr>
            <a:xfrm>
              <a:off x="251460" y="2158026"/>
              <a:ext cx="11727181" cy="1807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" name="Rectangle 9"/>
            <p:cNvSpPr/>
            <p:nvPr/>
          </p:nvSpPr>
          <p:spPr>
            <a:xfrm>
              <a:off x="251460" y="2338715"/>
              <a:ext cx="11727180" cy="29971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5"/>
          <p:cNvGrpSpPr/>
          <p:nvPr userDrawn="1"/>
        </p:nvGrpSpPr>
        <p:grpSpPr>
          <a:xfrm>
            <a:off x="1033602" y="1470738"/>
            <a:ext cx="10277619" cy="73282"/>
            <a:chOff x="251460" y="2158026"/>
            <a:chExt cx="11727181" cy="480400"/>
          </a:xfrm>
        </p:grpSpPr>
        <p:sp>
          <p:nvSpPr>
            <p:cNvPr id="8" name="Rectangle 8"/>
            <p:cNvSpPr/>
            <p:nvPr/>
          </p:nvSpPr>
          <p:spPr>
            <a:xfrm>
              <a:off x="251460" y="2158026"/>
              <a:ext cx="11727181" cy="1807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Rectangle 9"/>
            <p:cNvSpPr/>
            <p:nvPr/>
          </p:nvSpPr>
          <p:spPr>
            <a:xfrm>
              <a:off x="251460" y="2338715"/>
              <a:ext cx="11727180" cy="299711"/>
            </a:xfrm>
            <a:prstGeom prst="rect">
              <a:avLst/>
            </a:prstGeom>
            <a:solidFill>
              <a:srgbClr val="9A0001"/>
            </a:solidFill>
            <a:ln>
              <a:solidFill>
                <a:srgbClr val="9A0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0" name="Group 5"/>
          <p:cNvGrpSpPr/>
          <p:nvPr userDrawn="1"/>
        </p:nvGrpSpPr>
        <p:grpSpPr>
          <a:xfrm>
            <a:off x="285580" y="6372281"/>
            <a:ext cx="11658961" cy="73282"/>
            <a:chOff x="251460" y="2158026"/>
            <a:chExt cx="11727181" cy="480400"/>
          </a:xfrm>
        </p:grpSpPr>
        <p:sp>
          <p:nvSpPr>
            <p:cNvPr id="11" name="Rectangle 8"/>
            <p:cNvSpPr/>
            <p:nvPr/>
          </p:nvSpPr>
          <p:spPr>
            <a:xfrm>
              <a:off x="251460" y="2158026"/>
              <a:ext cx="11727181" cy="1807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" name="Rectangle 9"/>
            <p:cNvSpPr/>
            <p:nvPr/>
          </p:nvSpPr>
          <p:spPr>
            <a:xfrm>
              <a:off x="251460" y="2338715"/>
              <a:ext cx="11727180" cy="299711"/>
            </a:xfrm>
            <a:prstGeom prst="rect">
              <a:avLst/>
            </a:prstGeom>
            <a:solidFill>
              <a:srgbClr val="9A0001"/>
            </a:solidFill>
            <a:ln>
              <a:solidFill>
                <a:srgbClr val="9A0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extBox 10">
            <a:extLst>
              <a:ext uri="{FF2B5EF4-FFF2-40B4-BE49-F238E27FC236}">
                <a16:creationId xmlns:a16="http://schemas.microsoft.com/office/drawing/2014/main" id="{C1B62EC3-3813-C3DA-BF55-9C1608D69913}"/>
              </a:ext>
            </a:extLst>
          </p:cNvPr>
          <p:cNvSpPr txBox="1"/>
          <p:nvPr userDrawn="1"/>
        </p:nvSpPr>
        <p:spPr>
          <a:xfrm>
            <a:off x="9131808" y="6372281"/>
            <a:ext cx="2892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0">
                <a:solidFill>
                  <a:srgbClr val="9A0001"/>
                </a:solidFill>
                <a:latin typeface="Impact" panose="020B0806030902050204" pitchFamily="34" charset="0"/>
              </a:rPr>
              <a:t>Peking </a:t>
            </a:r>
            <a:r>
              <a:rPr lang="en-US" altLang="zh-CN" sz="2800" b="1" i="0">
                <a:solidFill>
                  <a:schemeClr val="tx1"/>
                </a:solidFill>
                <a:latin typeface="Impact" panose="020B0806030902050204" pitchFamily="34" charset="0"/>
              </a:rPr>
              <a:t>University</a:t>
            </a:r>
            <a:endParaRPr lang="en-US" sz="2800" b="1" i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5"/>
          <p:cNvGrpSpPr/>
          <p:nvPr userDrawn="1"/>
        </p:nvGrpSpPr>
        <p:grpSpPr>
          <a:xfrm>
            <a:off x="294037" y="3535234"/>
            <a:ext cx="5466683" cy="69911"/>
            <a:chOff x="251460" y="2158026"/>
            <a:chExt cx="11727181" cy="522151"/>
          </a:xfrm>
        </p:grpSpPr>
        <p:sp>
          <p:nvSpPr>
            <p:cNvPr id="8" name="Rectangle 8"/>
            <p:cNvSpPr/>
            <p:nvPr/>
          </p:nvSpPr>
          <p:spPr>
            <a:xfrm>
              <a:off x="251460" y="2158026"/>
              <a:ext cx="11727181" cy="1807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Rectangle 9"/>
            <p:cNvSpPr/>
            <p:nvPr/>
          </p:nvSpPr>
          <p:spPr>
            <a:xfrm>
              <a:off x="251460" y="2338711"/>
              <a:ext cx="2597662" cy="341466"/>
            </a:xfrm>
            <a:prstGeom prst="rect">
              <a:avLst/>
            </a:prstGeom>
            <a:solidFill>
              <a:srgbClr val="9A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0" name="Group 5"/>
          <p:cNvGrpSpPr/>
          <p:nvPr userDrawn="1"/>
        </p:nvGrpSpPr>
        <p:grpSpPr>
          <a:xfrm>
            <a:off x="285580" y="6372281"/>
            <a:ext cx="11658961" cy="73282"/>
            <a:chOff x="251460" y="2158026"/>
            <a:chExt cx="11727181" cy="480400"/>
          </a:xfrm>
        </p:grpSpPr>
        <p:sp>
          <p:nvSpPr>
            <p:cNvPr id="11" name="Rectangle 8"/>
            <p:cNvSpPr/>
            <p:nvPr/>
          </p:nvSpPr>
          <p:spPr>
            <a:xfrm>
              <a:off x="251460" y="2158026"/>
              <a:ext cx="11727181" cy="1807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" name="Rectangle 9"/>
            <p:cNvSpPr/>
            <p:nvPr/>
          </p:nvSpPr>
          <p:spPr>
            <a:xfrm>
              <a:off x="251460" y="2338715"/>
              <a:ext cx="11727180" cy="299711"/>
            </a:xfrm>
            <a:prstGeom prst="rect">
              <a:avLst/>
            </a:prstGeom>
            <a:solidFill>
              <a:srgbClr val="9A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extBox 10">
            <a:extLst>
              <a:ext uri="{FF2B5EF4-FFF2-40B4-BE49-F238E27FC236}">
                <a16:creationId xmlns:a16="http://schemas.microsoft.com/office/drawing/2014/main" id="{CAE61CDA-01B7-C151-1104-2783506DC07F}"/>
              </a:ext>
            </a:extLst>
          </p:cNvPr>
          <p:cNvSpPr txBox="1"/>
          <p:nvPr userDrawn="1"/>
        </p:nvSpPr>
        <p:spPr>
          <a:xfrm>
            <a:off x="9131808" y="6372281"/>
            <a:ext cx="2892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0">
                <a:solidFill>
                  <a:srgbClr val="9A0001"/>
                </a:solidFill>
                <a:latin typeface="Impact" panose="020B0806030902050204" pitchFamily="34" charset="0"/>
              </a:rPr>
              <a:t>Peking </a:t>
            </a:r>
            <a:r>
              <a:rPr lang="en-US" altLang="zh-CN" sz="2800" b="1" i="0">
                <a:solidFill>
                  <a:schemeClr val="tx1"/>
                </a:solidFill>
                <a:latin typeface="Impact" panose="020B0806030902050204" pitchFamily="34" charset="0"/>
              </a:rPr>
              <a:t>University</a:t>
            </a:r>
            <a:endParaRPr lang="en-US" sz="2800" b="1" i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5"/>
          <p:cNvGrpSpPr/>
          <p:nvPr userDrawn="1"/>
        </p:nvGrpSpPr>
        <p:grpSpPr>
          <a:xfrm>
            <a:off x="285580" y="6372281"/>
            <a:ext cx="11658961" cy="73282"/>
            <a:chOff x="251460" y="2158026"/>
            <a:chExt cx="11727181" cy="480400"/>
          </a:xfrm>
        </p:grpSpPr>
        <p:sp>
          <p:nvSpPr>
            <p:cNvPr id="8" name="Rectangle 8"/>
            <p:cNvSpPr/>
            <p:nvPr/>
          </p:nvSpPr>
          <p:spPr>
            <a:xfrm>
              <a:off x="251460" y="2158026"/>
              <a:ext cx="11727181" cy="1807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Rectangle 9"/>
            <p:cNvSpPr/>
            <p:nvPr/>
          </p:nvSpPr>
          <p:spPr>
            <a:xfrm>
              <a:off x="251460" y="2338715"/>
              <a:ext cx="11727180" cy="299711"/>
            </a:xfrm>
            <a:prstGeom prst="rect">
              <a:avLst/>
            </a:prstGeom>
            <a:solidFill>
              <a:srgbClr val="9A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extBox 10">
            <a:extLst>
              <a:ext uri="{FF2B5EF4-FFF2-40B4-BE49-F238E27FC236}">
                <a16:creationId xmlns:a16="http://schemas.microsoft.com/office/drawing/2014/main" id="{5C110F78-CB95-CD35-B8C6-2E77BCA73388}"/>
              </a:ext>
            </a:extLst>
          </p:cNvPr>
          <p:cNvSpPr txBox="1"/>
          <p:nvPr userDrawn="1"/>
        </p:nvSpPr>
        <p:spPr>
          <a:xfrm>
            <a:off x="9131808" y="6372281"/>
            <a:ext cx="2892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0">
                <a:solidFill>
                  <a:srgbClr val="9A0001"/>
                </a:solidFill>
                <a:latin typeface="Impact" panose="020B0806030902050204" pitchFamily="34" charset="0"/>
              </a:rPr>
              <a:t>Peking </a:t>
            </a:r>
            <a:r>
              <a:rPr lang="en-US" altLang="zh-CN" sz="2800" b="1" i="0">
                <a:solidFill>
                  <a:schemeClr val="tx1"/>
                </a:solidFill>
                <a:latin typeface="Impact" panose="020B0806030902050204" pitchFamily="34" charset="0"/>
              </a:rPr>
              <a:t>University</a:t>
            </a:r>
            <a:endParaRPr lang="en-US" sz="2800" b="1" i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5"/>
          <p:cNvGrpSpPr/>
          <p:nvPr userDrawn="1"/>
        </p:nvGrpSpPr>
        <p:grpSpPr>
          <a:xfrm>
            <a:off x="285580" y="6372281"/>
            <a:ext cx="11658961" cy="73282"/>
            <a:chOff x="251460" y="2158026"/>
            <a:chExt cx="11727181" cy="480400"/>
          </a:xfrm>
        </p:grpSpPr>
        <p:sp>
          <p:nvSpPr>
            <p:cNvPr id="8" name="Rectangle 8"/>
            <p:cNvSpPr/>
            <p:nvPr/>
          </p:nvSpPr>
          <p:spPr>
            <a:xfrm>
              <a:off x="251460" y="2158026"/>
              <a:ext cx="11727181" cy="1807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Rectangle 9"/>
            <p:cNvSpPr/>
            <p:nvPr/>
          </p:nvSpPr>
          <p:spPr>
            <a:xfrm>
              <a:off x="251460" y="2338715"/>
              <a:ext cx="11727180" cy="299711"/>
            </a:xfrm>
            <a:prstGeom prst="rect">
              <a:avLst/>
            </a:prstGeom>
            <a:solidFill>
              <a:srgbClr val="9A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extBox 10">
            <a:extLst>
              <a:ext uri="{FF2B5EF4-FFF2-40B4-BE49-F238E27FC236}">
                <a16:creationId xmlns:a16="http://schemas.microsoft.com/office/drawing/2014/main" id="{C4368CDB-27DA-5D82-A416-B237BA8E554D}"/>
              </a:ext>
            </a:extLst>
          </p:cNvPr>
          <p:cNvSpPr txBox="1"/>
          <p:nvPr userDrawn="1"/>
        </p:nvSpPr>
        <p:spPr>
          <a:xfrm>
            <a:off x="9131808" y="6372281"/>
            <a:ext cx="2892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0">
                <a:solidFill>
                  <a:srgbClr val="9A0001"/>
                </a:solidFill>
                <a:latin typeface="Impact" panose="020B0806030902050204" pitchFamily="34" charset="0"/>
              </a:rPr>
              <a:t>Peking </a:t>
            </a:r>
            <a:r>
              <a:rPr lang="en-US" altLang="zh-CN" sz="2800" b="1" i="0">
                <a:solidFill>
                  <a:schemeClr val="tx1"/>
                </a:solidFill>
                <a:latin typeface="Impact" panose="020B0806030902050204" pitchFamily="34" charset="0"/>
              </a:rPr>
              <a:t>University</a:t>
            </a:r>
            <a:endParaRPr lang="en-US" sz="2800" b="1" i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5"/>
          <p:cNvGrpSpPr/>
          <p:nvPr userDrawn="1"/>
        </p:nvGrpSpPr>
        <p:grpSpPr>
          <a:xfrm>
            <a:off x="291393" y="775460"/>
            <a:ext cx="11658961" cy="73282"/>
            <a:chOff x="251460" y="2158026"/>
            <a:chExt cx="11727181" cy="480400"/>
          </a:xfrm>
        </p:grpSpPr>
        <p:sp>
          <p:nvSpPr>
            <p:cNvPr id="8" name="Rectangle 8"/>
            <p:cNvSpPr/>
            <p:nvPr/>
          </p:nvSpPr>
          <p:spPr>
            <a:xfrm>
              <a:off x="251460" y="2158026"/>
              <a:ext cx="11727181" cy="1807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Rectangle 9"/>
            <p:cNvSpPr/>
            <p:nvPr/>
          </p:nvSpPr>
          <p:spPr>
            <a:xfrm>
              <a:off x="251460" y="2338715"/>
              <a:ext cx="2012678" cy="29971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0" name="Group 5"/>
          <p:cNvGrpSpPr/>
          <p:nvPr userDrawn="1"/>
        </p:nvGrpSpPr>
        <p:grpSpPr>
          <a:xfrm>
            <a:off x="285580" y="6372281"/>
            <a:ext cx="11658961" cy="73282"/>
            <a:chOff x="251460" y="2158026"/>
            <a:chExt cx="11727181" cy="480400"/>
          </a:xfrm>
        </p:grpSpPr>
        <p:sp>
          <p:nvSpPr>
            <p:cNvPr id="11" name="Rectangle 8"/>
            <p:cNvSpPr/>
            <p:nvPr/>
          </p:nvSpPr>
          <p:spPr>
            <a:xfrm>
              <a:off x="251460" y="2158026"/>
              <a:ext cx="11727181" cy="1807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" name="Rectangle 9"/>
            <p:cNvSpPr/>
            <p:nvPr/>
          </p:nvSpPr>
          <p:spPr>
            <a:xfrm>
              <a:off x="251460" y="2338715"/>
              <a:ext cx="11727180" cy="299711"/>
            </a:xfrm>
            <a:prstGeom prst="rect">
              <a:avLst/>
            </a:prstGeom>
            <a:solidFill>
              <a:srgbClr val="9A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5" name="TextBox 10"/>
          <p:cNvSpPr txBox="1"/>
          <p:nvPr userDrawn="1"/>
        </p:nvSpPr>
        <p:spPr>
          <a:xfrm>
            <a:off x="9131808" y="6372281"/>
            <a:ext cx="2892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0">
                <a:solidFill>
                  <a:srgbClr val="9A0001"/>
                </a:solidFill>
                <a:latin typeface="Impact" panose="020B0806030902050204" pitchFamily="34" charset="0"/>
              </a:rPr>
              <a:t>Peking </a:t>
            </a:r>
            <a:r>
              <a:rPr lang="en-US" altLang="zh-CN" sz="2800" b="1" i="0">
                <a:solidFill>
                  <a:schemeClr val="tx1"/>
                </a:solidFill>
                <a:latin typeface="Impact" panose="020B0806030902050204" pitchFamily="34" charset="0"/>
              </a:rPr>
              <a:t>University</a:t>
            </a:r>
            <a:endParaRPr lang="en-US" sz="2800" b="1" i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552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iez@pku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comments" Target="../comments/commen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" y="805974"/>
            <a:ext cx="10404087" cy="3324592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Computer Architecture</a:t>
            </a:r>
            <a:b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</a:br>
            <a:r>
              <a:rPr lang="en-US" altLang="zh-CN" sz="4400" dirty="0">
                <a:latin typeface="Arial" panose="020B0604020202020204" pitchFamily="34" charset="0"/>
                <a:ea typeface="微软雅黑" panose="020B0503020204020204" pitchFamily="34" charset="-122"/>
              </a:rPr>
              <a:t>Fall 2024</a:t>
            </a:r>
            <a:br>
              <a:rPr lang="en-US" altLang="zh-CN" sz="4400" dirty="0">
                <a:latin typeface="Arial" panose="020B0604020202020204" pitchFamily="34" charset="0"/>
                <a:ea typeface="微软雅黑" panose="020B0503020204020204" pitchFamily="34" charset="-122"/>
              </a:rPr>
            </a:br>
            <a:br>
              <a:rPr lang="en-US" altLang="zh-CN" sz="4400" dirty="0">
                <a:latin typeface="Arial" panose="020B0604020202020204" pitchFamily="34" charset="0"/>
                <a:ea typeface="微软雅黑" panose="020B0503020204020204" pitchFamily="34" charset="-122"/>
              </a:rPr>
            </a:br>
            <a:r>
              <a:rPr lang="en-US" altLang="zh-CN" sz="4400" dirty="0">
                <a:latin typeface="Arial" panose="020B0604020202020204" pitchFamily="34" charset="0"/>
                <a:ea typeface="微软雅黑" panose="020B0503020204020204" pitchFamily="34" charset="-122"/>
              </a:rPr>
              <a:t>Lecture 02: Performance &amp;RISC-V ISA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err="1"/>
              <a:t>Jie</a:t>
            </a:r>
            <a:r>
              <a:rPr lang="en-US" b="1"/>
              <a:t> Zhang</a:t>
            </a:r>
          </a:p>
          <a:p>
            <a:r>
              <a:rPr lang="en-US" sz="2400" err="1">
                <a:hlinkClick r:id="rId3"/>
              </a:rPr>
              <a:t>jiez</a:t>
            </a:r>
            <a:r>
              <a:rPr lang="en-US" altLang="zh-CN" sz="2400" err="1">
                <a:hlinkClick r:id="rId3"/>
              </a:rPr>
              <a:t>@pku.edu.cn</a:t>
            </a:r>
            <a:endParaRPr lang="en-US" sz="240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ADD8476-CA88-4D52-88B9-B027413F808D}"/>
              </a:ext>
            </a:extLst>
          </p:cNvPr>
          <p:cNvSpPr/>
          <p:nvPr/>
        </p:nvSpPr>
        <p:spPr>
          <a:xfrm>
            <a:off x="192592" y="4689146"/>
            <a:ext cx="9642736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3200" indent="-203200" algn="ctr">
              <a:lnSpc>
                <a:spcPct val="90000"/>
              </a:lnSpc>
              <a:spcBef>
                <a:spcPct val="30000"/>
              </a:spcBef>
              <a:defRPr/>
            </a:pPr>
            <a:r>
              <a:rPr lang="en-US" altLang="zh-CN">
                <a:latin typeface="Arial" panose="020B0604020202020204" pitchFamily="34" charset="0"/>
              </a:rPr>
              <a:t>[Adapted from </a:t>
            </a:r>
            <a:r>
              <a:rPr lang="en-US" altLang="zh-CN" i="1">
                <a:latin typeface="Arial" panose="020B0604020202020204" pitchFamily="34" charset="0"/>
              </a:rPr>
              <a:t>Computer Organization and Design</a:t>
            </a:r>
            <a:r>
              <a:rPr lang="en-US" altLang="zh-CN">
                <a:latin typeface="Arial" panose="020B0604020202020204" pitchFamily="34" charset="0"/>
              </a:rPr>
              <a:t>, P&amp;H, UCB; </a:t>
            </a:r>
            <a:r>
              <a:rPr lang="en-US" altLang="zh-CN" i="1">
                <a:latin typeface="Arial" panose="020B0604020202020204" pitchFamily="34" charset="0"/>
              </a:rPr>
              <a:t>Computer Architecture, </a:t>
            </a:r>
            <a:r>
              <a:rPr lang="en-US" altLang="zh-CN" err="1">
                <a:latin typeface="Arial" panose="020B0604020202020204" pitchFamily="34" charset="0"/>
              </a:rPr>
              <a:t>Guangyu</a:t>
            </a:r>
            <a:r>
              <a:rPr lang="en-US" altLang="zh-CN">
                <a:latin typeface="Arial" panose="020B0604020202020204" pitchFamily="34" charset="0"/>
              </a:rPr>
              <a:t> Sun, PKU; </a:t>
            </a:r>
            <a:r>
              <a:rPr lang="en-US" altLang="zh-CN" i="1">
                <a:latin typeface="Arial" panose="020B0604020202020204" pitchFamily="34" charset="0"/>
              </a:rPr>
              <a:t>Computer Architecture, </a:t>
            </a:r>
            <a:r>
              <a:rPr lang="en-US" altLang="zh-CN">
                <a:latin typeface="Arial" panose="020B0604020202020204" pitchFamily="34" charset="0"/>
              </a:rPr>
              <a:t>Myoungsoo Jung, KAIST]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CFF5C-27E3-EEFA-DEBF-6BAA3A21E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>
              <a:lnSpc>
                <a:spcPct val="83341"/>
              </a:lnSpc>
              <a:tabLst/>
            </a:pPr>
            <a:r>
              <a:rPr lang="en-CA" altLang="Arial"/>
              <a:t>Car</a:t>
            </a:r>
            <a:r>
              <a:rPr lang="zh-CN" altLang="en-US"/>
              <a:t> </a:t>
            </a:r>
            <a:r>
              <a:rPr lang="en-US" altLang="zh-CN"/>
              <a:t>Analogy</a:t>
            </a:r>
            <a:endParaRPr lang="en-CA" altLang="Calibri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BEC87B-327B-D54B-164D-1811493CE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267" y="881744"/>
            <a:ext cx="11599333" cy="5447936"/>
          </a:xfrm>
        </p:spPr>
        <p:txBody>
          <a:bodyPr/>
          <a:lstStyle/>
          <a:p>
            <a:pPr marL="12700" algn="l" rtl="0" eaLnBrk="0">
              <a:lnSpc>
                <a:spcPts val="4365"/>
              </a:lnSpc>
              <a:spcBef>
                <a:spcPts val="1528"/>
              </a:spcBef>
              <a:tabLst/>
            </a:pPr>
            <a:r>
              <a:rPr lang="zh-CN" altLang="en-US" sz="3100" spc="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Drive</a:t>
            </a:r>
            <a:r>
              <a:rPr lang="en-CA" altLang="zh-CN" sz="2800" spc="11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from</a:t>
            </a:r>
            <a:r>
              <a:rPr lang="en-CA" altLang="zh-CN" sz="2800" spc="11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SIT</a:t>
            </a:r>
            <a:r>
              <a:rPr lang="en-CA" altLang="zh-CN" sz="2800" spc="11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to</a:t>
            </a:r>
            <a:r>
              <a:rPr lang="en-CA" altLang="zh-CN" sz="2800" spc="9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800" spc="0" err="1">
                <a:solidFill>
                  <a:srgbClr val="000000">
                    <a:alpha val="100000"/>
                  </a:srgbClr>
                </a:solidFill>
                <a:ea typeface="Arial"/>
              </a:rPr>
              <a:t>Sinchon</a:t>
            </a:r>
            <a:endParaRPr lang="en-CA" altLang="Arial" sz="2800"/>
          </a:p>
          <a:p>
            <a:pPr marL="562318" indent="-342900" eaLnBrk="0">
              <a:lnSpc>
                <a:spcPct val="82000"/>
              </a:lnSpc>
              <a:spcBef>
                <a:spcPts val="998"/>
              </a:spcBef>
              <a:buFont typeface="Arial" panose="020B0604020202020204" pitchFamily="34" charset="0"/>
              <a:buChar char="•"/>
            </a:pPr>
            <a:r>
              <a:rPr lang="en-CA" altLang="zh-CN" sz="2400" spc="10">
                <a:solidFill>
                  <a:srgbClr val="000000">
                    <a:alpha val="100000"/>
                  </a:srgbClr>
                </a:solidFill>
                <a:ea typeface="Arial"/>
              </a:rPr>
              <a:t>“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ea typeface="Arial"/>
              </a:rPr>
              <a:t>Clock</a:t>
            </a:r>
            <a:r>
              <a:rPr lang="en-CA" altLang="zh-CN" sz="2400" spc="1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ea typeface="Arial"/>
              </a:rPr>
              <a:t>Speed” = 3500 RPM</a:t>
            </a:r>
            <a:endParaRPr lang="en-CA" altLang="Arial" sz="2400"/>
          </a:p>
          <a:p>
            <a:pPr marL="562318" indent="-342900" eaLnBrk="0">
              <a:lnSpc>
                <a:spcPts val="3824"/>
              </a:lnSpc>
              <a:spcBef>
                <a:spcPts val="448"/>
              </a:spcBef>
              <a:buFont typeface="Arial" panose="020B0604020202020204" pitchFamily="34" charset="0"/>
              <a:buChar char="•"/>
            </a:pP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ea typeface="Arial"/>
              </a:rPr>
              <a:t>“CPI” = 5250 rotations/km or 0.19 m/rot</a:t>
            </a:r>
            <a:endParaRPr lang="en-CA" altLang="Arial" sz="2400"/>
          </a:p>
          <a:p>
            <a:pPr marL="562318" indent="-342900" eaLnBrk="0">
              <a:lnSpc>
                <a:spcPts val="3258"/>
              </a:lnSpc>
              <a:spcBef>
                <a:spcPts val="207"/>
              </a:spcBef>
              <a:buFont typeface="Arial" panose="020B0604020202020204" pitchFamily="34" charset="0"/>
              <a:buChar char="•"/>
            </a:pPr>
            <a:r>
              <a:rPr lang="en-CA" altLang="zh-CN" sz="2400" spc="370">
                <a:solidFill>
                  <a:srgbClr val="000000">
                    <a:alpha val="100000"/>
                  </a:srgbClr>
                </a:solidFill>
                <a:ea typeface="Arial"/>
              </a:rPr>
              <a:t>“</a:t>
            </a:r>
            <a:r>
              <a:rPr lang="en-CA" altLang="zh-CN" sz="2400" spc="0" err="1">
                <a:solidFill>
                  <a:srgbClr val="000000">
                    <a:alpha val="100000"/>
                  </a:srgbClr>
                </a:solidFill>
                <a:ea typeface="Arial"/>
              </a:rPr>
              <a:t>Insts</a:t>
            </a:r>
            <a:r>
              <a:rPr lang="en-CA" altLang="zh-CN" sz="2400" spc="370">
                <a:solidFill>
                  <a:srgbClr val="000000">
                    <a:alpha val="100000"/>
                  </a:srgbClr>
                </a:solidFill>
                <a:ea typeface="Arial"/>
              </a:rPr>
              <a:t>” = 60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ea typeface="Arial"/>
              </a:rPr>
              <a:t>km</a:t>
            </a:r>
            <a:endParaRPr lang="en-CA" altLang="Arial" sz="2400"/>
          </a:p>
          <a:p>
            <a:pPr marL="340581" indent="-327881" eaLnBrk="0" latinLnBrk="0">
              <a:lnSpc>
                <a:spcPct val="100000"/>
              </a:lnSpc>
              <a:spcBef>
                <a:spcPts val="1958"/>
              </a:spcBef>
            </a:pPr>
            <a:endParaRPr lang="en-US" altLang="zh-CN" sz="2800" spc="0">
              <a:solidFill>
                <a:srgbClr val="000000">
                  <a:alpha val="100000"/>
                </a:srgbClr>
              </a:solidFill>
              <a:ea typeface="Arial"/>
            </a:endParaRPr>
          </a:p>
        </p:txBody>
      </p:sp>
      <p:pic>
        <p:nvPicPr>
          <p:cNvPr id="33" name="picture 128">
            <a:extLst>
              <a:ext uri="{FF2B5EF4-FFF2-40B4-BE49-F238E27FC236}">
                <a16:creationId xmlns:a16="http://schemas.microsoft.com/office/drawing/2014/main" id="{98FA5A23-3FF9-5C6D-05C6-E76ACCA3A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577080"/>
            <a:ext cx="5029200" cy="175260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D4E97F38-6B56-A307-82A1-9C7E5C8B6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541" y="2919367"/>
            <a:ext cx="6752918" cy="1550670"/>
          </a:xfrm>
          <a:prstGeom prst="rect">
            <a:avLst/>
          </a:prstGeom>
        </p:spPr>
      </p:pic>
      <p:sp>
        <p:nvSpPr>
          <p:cNvPr id="41" name="textbox 135">
            <a:extLst>
              <a:ext uri="{FF2B5EF4-FFF2-40B4-BE49-F238E27FC236}">
                <a16:creationId xmlns:a16="http://schemas.microsoft.com/office/drawing/2014/main" id="{69DB6162-1BBE-9587-F305-4ED3D4A29264}"/>
              </a:ext>
            </a:extLst>
          </p:cNvPr>
          <p:cNvSpPr/>
          <p:nvPr/>
        </p:nvSpPr>
        <p:spPr>
          <a:xfrm>
            <a:off x="8154529" y="3783630"/>
            <a:ext cx="1303655" cy="3003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987"/>
              </a:lnSpc>
              <a:tabLst/>
            </a:pPr>
            <a:endParaRPr lang="Arial" altLang="Arial" sz="1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 algn="l" rtl="0" eaLnBrk="0">
              <a:lnSpc>
                <a:spcPct val="100000"/>
              </a:lnSpc>
              <a:tabLst/>
            </a:pPr>
            <a:r>
              <a:rPr sz="1800" spc="110" dirty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= 90</a:t>
            </a:r>
            <a:r>
              <a:rPr sz="1800" spc="70" dirty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 </a:t>
            </a:r>
            <a:r>
              <a:rPr sz="1800" spc="0" dirty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minutes</a:t>
            </a:r>
            <a:endParaRPr lang="Corbel" altLang="Corbel" sz="1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60D6478-F19F-41E5-4E8C-68BECA6EABE9}"/>
              </a:ext>
            </a:extLst>
          </p:cNvPr>
          <p:cNvSpPr/>
          <p:nvPr/>
        </p:nvSpPr>
        <p:spPr>
          <a:xfrm>
            <a:off x="3483980" y="3605712"/>
            <a:ext cx="6111433" cy="7810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288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CFF5C-27E3-EEFA-DEBF-6BAA3A21E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>
              <a:lnSpc>
                <a:spcPct val="83341"/>
              </a:lnSpc>
              <a:tabLst/>
            </a:pPr>
            <a:r>
              <a:rPr lang="en-US" altLang="zh-CN"/>
              <a:t>CPU</a:t>
            </a:r>
            <a:r>
              <a:rPr lang="zh-CN" altLang="en-US"/>
              <a:t> </a:t>
            </a:r>
            <a:r>
              <a:rPr lang="en-US" altLang="zh-CN"/>
              <a:t>Version</a:t>
            </a:r>
            <a:endParaRPr lang="en-CA" altLang="Calibri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BEC87B-327B-D54B-164D-1811493CE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267" y="881744"/>
            <a:ext cx="11599333" cy="5447936"/>
          </a:xfrm>
        </p:spPr>
        <p:txBody>
          <a:bodyPr/>
          <a:lstStyle/>
          <a:p>
            <a:r>
              <a:rPr lang="zh-CN" altLang="en-US" sz="2800">
                <a:solidFill>
                  <a:srgbClr val="000000"/>
                </a:solidFill>
                <a:effectLst/>
              </a:rPr>
              <a:t> </a:t>
            </a:r>
            <a:r>
              <a:rPr lang="en-CA" altLang="zh-CN" sz="2800">
                <a:solidFill>
                  <a:srgbClr val="000000"/>
                </a:solidFill>
                <a:effectLst/>
              </a:rPr>
              <a:t>Program takes 33 billion instructions to run </a:t>
            </a:r>
            <a:endParaRPr lang="en-CA" altLang="zh-CN" sz="2800"/>
          </a:p>
          <a:p>
            <a:r>
              <a:rPr lang="zh-CN" altLang="en-US" sz="2800">
                <a:solidFill>
                  <a:srgbClr val="000000"/>
                </a:solidFill>
                <a:effectLst/>
              </a:rPr>
              <a:t> </a:t>
            </a:r>
            <a:r>
              <a:rPr lang="en-CA" altLang="zh-CN" sz="2800">
                <a:solidFill>
                  <a:srgbClr val="000000"/>
                </a:solidFill>
                <a:effectLst/>
              </a:rPr>
              <a:t>CPU processes instructions at 2 cycles per </a:t>
            </a:r>
            <a:r>
              <a:rPr lang="en-CA" altLang="zh-CN" sz="2800" err="1">
                <a:solidFill>
                  <a:srgbClr val="000000"/>
                </a:solidFill>
                <a:effectLst/>
              </a:rPr>
              <a:t>inst</a:t>
            </a:r>
            <a:r>
              <a:rPr lang="en-CA" altLang="zh-CN" sz="2800">
                <a:solidFill>
                  <a:srgbClr val="000000"/>
                </a:solidFill>
                <a:effectLst/>
              </a:rPr>
              <a:t> </a:t>
            </a:r>
            <a:endParaRPr lang="en-CA" altLang="zh-CN" sz="2800"/>
          </a:p>
          <a:p>
            <a:r>
              <a:rPr lang="zh-CN" altLang="en-US" sz="2800">
                <a:solidFill>
                  <a:srgbClr val="000000"/>
                </a:solidFill>
                <a:effectLst/>
              </a:rPr>
              <a:t> </a:t>
            </a:r>
            <a:r>
              <a:rPr lang="en-CA" altLang="zh-CN" sz="2800">
                <a:solidFill>
                  <a:srgbClr val="000000"/>
                </a:solidFill>
                <a:effectLst/>
              </a:rPr>
              <a:t>Clock speed of 3GHz</a:t>
            </a:r>
            <a:endParaRPr lang="en-CA" altLang="zh-CN" sz="280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3D313D-CF9B-7849-02E2-3DC9656A8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792" y="2458720"/>
            <a:ext cx="7212415" cy="970280"/>
          </a:xfrm>
          <a:prstGeom prst="rect">
            <a:avLst/>
          </a:prstGeom>
        </p:spPr>
      </p:pic>
      <p:sp>
        <p:nvSpPr>
          <p:cNvPr id="5" name="textbox 143">
            <a:extLst>
              <a:ext uri="{FF2B5EF4-FFF2-40B4-BE49-F238E27FC236}">
                <a16:creationId xmlns:a16="http://schemas.microsoft.com/office/drawing/2014/main" id="{91A3DA72-69E7-ED04-0D48-C7AD6DAEE6B7}"/>
              </a:ext>
            </a:extLst>
          </p:cNvPr>
          <p:cNvSpPr/>
          <p:nvPr/>
        </p:nvSpPr>
        <p:spPr>
          <a:xfrm>
            <a:off x="507376" y="3932174"/>
            <a:ext cx="4399903" cy="1635506"/>
          </a:xfrm>
          <a:prstGeom prst="roundRect">
            <a:avLst/>
          </a:prstGeom>
          <a:solidFill>
            <a:srgbClr val="4F80BA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9000"/>
              </a:lnSpc>
              <a:tabLst/>
            </a:pPr>
            <a:endParaRPr lang="Arial" altLang="Arial" sz="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1369" algn="l" rtl="0" eaLnBrk="0">
              <a:lnSpc>
                <a:spcPct val="97000"/>
              </a:lnSpc>
              <a:tabLst/>
            </a:pP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Sometimes</a:t>
            </a:r>
            <a:r>
              <a:rPr sz="2000" spc="10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clock</a:t>
            </a:r>
            <a:r>
              <a:rPr sz="2000" spc="10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cycle</a:t>
            </a:r>
            <a:r>
              <a:rPr sz="2000" spc="10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time</a:t>
            </a:r>
            <a:r>
              <a:rPr sz="2000" spc="6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given</a:t>
            </a:r>
            <a:endParaRPr lang="Corbel" altLang="Corbel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48379" algn="l" rtl="0" eaLnBrk="0">
              <a:lnSpc>
                <a:spcPct val="98000"/>
              </a:lnSpc>
              <a:spcBef>
                <a:spcPts val="65"/>
              </a:spcBef>
              <a:tabLst/>
            </a:pP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instead</a:t>
            </a:r>
            <a:r>
              <a:rPr sz="2000" spc="1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 (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ex</a:t>
            </a:r>
            <a:r>
              <a:rPr sz="2000" spc="1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.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cycle</a:t>
            </a:r>
            <a:r>
              <a:rPr sz="2000" spc="1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 = 333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ps</a:t>
            </a:r>
            <a:r>
              <a:rPr sz="2000" spc="10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)</a:t>
            </a:r>
            <a:endParaRPr lang="Corbel" altLang="Corbel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 eaLnBrk="0">
              <a:lnSpc>
                <a:spcPct val="138000"/>
              </a:lnSpc>
              <a:tabLst/>
            </a:pPr>
            <a:endParaRPr lang="Arial" altLang="Arial" sz="105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 eaLnBrk="0">
              <a:lnSpc>
                <a:spcPct val="113000"/>
              </a:lnSpc>
              <a:tabLst/>
            </a:pPr>
            <a:endParaRPr lang="Arial" altLang="Arial" sz="5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92517" algn="l" rtl="0" eaLnBrk="0">
              <a:lnSpc>
                <a:spcPts val="2505"/>
              </a:lnSpc>
              <a:spcBef>
                <a:spcPts val="3"/>
              </a:spcBef>
              <a:tabLst/>
            </a:pP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IPC</a:t>
            </a:r>
            <a:r>
              <a:rPr sz="2000" spc="14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sometimes</a:t>
            </a:r>
            <a:r>
              <a:rPr sz="2000" spc="14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used</a:t>
            </a:r>
            <a:r>
              <a:rPr sz="2000" spc="14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instead</a:t>
            </a:r>
            <a:r>
              <a:rPr sz="2000" spc="14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of</a:t>
            </a:r>
            <a:r>
              <a:rPr sz="2000" spc="13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CPI</a:t>
            </a:r>
            <a:endParaRPr lang="Corbel" altLang="Corbel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1DDE0B3-F077-86D6-EF85-4E70F5CB0007}"/>
              </a:ext>
            </a:extLst>
          </p:cNvPr>
          <p:cNvSpPr txBox="1"/>
          <p:nvPr/>
        </p:nvSpPr>
        <p:spPr>
          <a:xfrm>
            <a:off x="7284723" y="4417674"/>
            <a:ext cx="1742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/>
              <a:t>=22</a:t>
            </a:r>
            <a:r>
              <a:rPr kumimoji="1" lang="zh-CN" altLang="en-US" sz="2400" b="1"/>
              <a:t> </a:t>
            </a:r>
            <a:r>
              <a:rPr kumimoji="1" lang="en-US" altLang="zh-CN" sz="2400" b="1"/>
              <a:t>seconds</a:t>
            </a:r>
            <a:endParaRPr kumimoji="1" lang="zh-CN" altLang="en-US" sz="2400" b="1"/>
          </a:p>
        </p:txBody>
      </p:sp>
    </p:spTree>
    <p:extLst>
      <p:ext uri="{BB962C8B-B14F-4D97-AF65-F5344CB8AC3E}">
        <p14:creationId xmlns:p14="http://schemas.microsoft.com/office/powerpoint/2010/main" val="203998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CFF5C-27E3-EEFA-DEBF-6BAA3A21E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>
              <a:lnSpc>
                <a:spcPct val="83341"/>
              </a:lnSpc>
              <a:tabLst/>
            </a:pPr>
            <a:br>
              <a:rPr lang="en-CA" altLang="Arial" sz="200"/>
            </a:br>
            <a:r>
              <a:rPr lang="en-CA" altLang="zh-CN" sz="4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CPU</a:t>
            </a:r>
            <a:r>
              <a:rPr lang="en-CA" altLang="zh-CN" sz="4400" spc="14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4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Performance</a:t>
            </a:r>
            <a:r>
              <a:rPr lang="en-CA" altLang="zh-CN" sz="4400" spc="14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4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Equation</a:t>
            </a:r>
            <a:r>
              <a:rPr lang="en-CA" altLang="zh-CN" sz="4400" spc="14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(</a:t>
            </a:r>
            <a:r>
              <a:rPr lang="en-US" altLang="zh-CN" sz="4400" spc="14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2</a:t>
            </a:r>
            <a:r>
              <a:rPr lang="en-CA" altLang="zh-CN" sz="4400" spc="8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)</a:t>
            </a:r>
            <a:endParaRPr lang="en-CA" altLang="Calibri"/>
          </a:p>
        </p:txBody>
      </p:sp>
      <p:sp>
        <p:nvSpPr>
          <p:cNvPr id="27" name="textbox 109">
            <a:extLst>
              <a:ext uri="{FF2B5EF4-FFF2-40B4-BE49-F238E27FC236}">
                <a16:creationId xmlns:a16="http://schemas.microsoft.com/office/drawing/2014/main" id="{71DEE835-D38D-0814-4ED3-F1FB34C23A5E}"/>
              </a:ext>
            </a:extLst>
          </p:cNvPr>
          <p:cNvSpPr/>
          <p:nvPr/>
        </p:nvSpPr>
        <p:spPr>
          <a:xfrm>
            <a:off x="3427980" y="1042161"/>
            <a:ext cx="4588509" cy="4019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/>
          </a:p>
          <a:p>
            <a:pPr marL="12700" algn="l" rtl="0" eaLnBrk="0">
              <a:lnSpc>
                <a:spcPts val="2964"/>
              </a:lnSpc>
              <a:tabLst/>
            </a:pPr>
            <a:r>
              <a:rPr sz="1800" spc="-2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CPU time </a:t>
            </a:r>
            <a:r>
              <a:rPr sz="1800" spc="-20">
                <a:solidFill>
                  <a:srgbClr val="000000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= </a:t>
            </a:r>
            <a:r>
              <a:rPr sz="1800" spc="-2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CPU Clock Cycles    Cl</a:t>
            </a:r>
            <a:r>
              <a:rPr sz="1800" spc="-1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o</a:t>
            </a:r>
            <a:r>
              <a:rPr sz="1800" spc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ck</a:t>
            </a:r>
            <a:r>
              <a:rPr sz="1800" spc="-2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800" spc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cycle</a:t>
            </a:r>
            <a:r>
              <a:rPr sz="1800" spc="-2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800" spc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time</a:t>
            </a:r>
            <a:endParaRPr lang="Times New Roman" altLang="Times New Roman" sz="1800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CF3A53E1-E1A4-1C9F-1906-AF6BF819C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455" y="1444114"/>
            <a:ext cx="7184332" cy="393052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961D7D9-1A00-467E-8239-8E5612AE91C9}"/>
              </a:ext>
            </a:extLst>
          </p:cNvPr>
          <p:cNvSpPr txBox="1"/>
          <p:nvPr/>
        </p:nvSpPr>
        <p:spPr>
          <a:xfrm>
            <a:off x="6212262" y="1103345"/>
            <a:ext cx="332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cs typeface="Times New Roman" panose="02020603050405020304" pitchFamily="18" charset="0"/>
              </a:rPr>
              <a:t>X</a:t>
            </a:r>
            <a:endParaRPr lang="zh-CN" altLang="en-US" sz="160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9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CFF5C-27E3-EEFA-DEBF-6BAA3A21E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>
              <a:lnSpc>
                <a:spcPct val="83341"/>
              </a:lnSpc>
              <a:tabLst/>
            </a:pPr>
            <a:r>
              <a:rPr lang="en-CA" altLang="zh-CN" sz="4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Comparing</a:t>
            </a:r>
            <a:r>
              <a:rPr lang="en-CA" altLang="zh-CN" sz="4400" spc="63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4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Performance</a:t>
            </a:r>
            <a:endParaRPr lang="en-CA" altLang="Calibri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BEC87B-327B-D54B-164D-1811493CE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267" y="881744"/>
            <a:ext cx="11599333" cy="5447936"/>
          </a:xfrm>
        </p:spPr>
        <p:txBody>
          <a:bodyPr/>
          <a:lstStyle/>
          <a:p>
            <a:pPr marL="12700" algn="l" rtl="0" eaLnBrk="0">
              <a:spcBef>
                <a:spcPts val="306"/>
              </a:spcBef>
              <a:tabLst/>
            </a:pPr>
            <a:r>
              <a:rPr lang="zh-CN" altLang="en-US" sz="2800" spc="17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800" spc="170">
                <a:solidFill>
                  <a:srgbClr val="000000">
                    <a:alpha val="100000"/>
                  </a:srgbClr>
                </a:solidFill>
                <a:ea typeface="Arial"/>
              </a:rPr>
              <a:t>“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X</a:t>
            </a:r>
            <a:r>
              <a:rPr lang="en-CA" altLang="zh-CN" sz="2800" spc="17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is</a:t>
            </a:r>
            <a:r>
              <a:rPr lang="en-CA" altLang="zh-CN" sz="2800" spc="17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n</a:t>
            </a:r>
            <a:r>
              <a:rPr lang="en-CA" altLang="zh-CN" sz="2800" spc="17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times</a:t>
            </a:r>
            <a:r>
              <a:rPr lang="en-CA" altLang="zh-CN" sz="2800" spc="17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faster</a:t>
            </a:r>
            <a:r>
              <a:rPr lang="en-CA" altLang="zh-CN" sz="2800" spc="17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than</a:t>
            </a:r>
            <a:r>
              <a:rPr lang="en-CA" altLang="zh-CN" sz="2800" spc="17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Y</a:t>
            </a:r>
            <a:r>
              <a:rPr lang="en-CA" altLang="zh-CN" sz="2800" spc="120">
                <a:solidFill>
                  <a:srgbClr val="000000">
                    <a:alpha val="100000"/>
                  </a:srgbClr>
                </a:solidFill>
                <a:ea typeface="Arial"/>
              </a:rPr>
              <a:t>”</a:t>
            </a:r>
            <a:endParaRPr lang="en-CA" altLang="Arial" sz="2800"/>
          </a:p>
          <a:p>
            <a:pPr marL="340581" indent="-327881" eaLnBrk="0" latinLnBrk="0">
              <a:spcBef>
                <a:spcPts val="1958"/>
              </a:spcBef>
            </a:pPr>
            <a:endParaRPr lang="en-US" altLang="zh-CN" sz="2800" spc="0">
              <a:solidFill>
                <a:srgbClr val="000000">
                  <a:alpha val="100000"/>
                </a:srgbClr>
              </a:solidFill>
              <a:ea typeface="Arial"/>
            </a:endParaRPr>
          </a:p>
          <a:p>
            <a:pPr marL="340581" indent="-327881" eaLnBrk="0" latinLnBrk="0">
              <a:spcBef>
                <a:spcPts val="1958"/>
              </a:spcBef>
            </a:pPr>
            <a:endParaRPr lang="en-US" altLang="zh-CN" sz="2800">
              <a:solidFill>
                <a:srgbClr val="000000">
                  <a:alpha val="100000"/>
                </a:srgbClr>
              </a:solidFill>
              <a:ea typeface="Arial"/>
            </a:endParaRPr>
          </a:p>
          <a:p>
            <a:pPr marL="12700" algn="l" rtl="0" eaLnBrk="0">
              <a:lnSpc>
                <a:spcPts val="4365"/>
              </a:lnSpc>
              <a:spcBef>
                <a:spcPts val="1131"/>
              </a:spcBef>
              <a:tabLst/>
            </a:pPr>
            <a:r>
              <a:rPr lang="zh-CN" altLang="en-US" sz="2800" spc="18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800" spc="180">
                <a:solidFill>
                  <a:srgbClr val="000000">
                    <a:alpha val="100000"/>
                  </a:srgbClr>
                </a:solidFill>
                <a:ea typeface="Arial"/>
              </a:rPr>
              <a:t>“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Throughput</a:t>
            </a:r>
            <a:r>
              <a:rPr lang="en-CA" altLang="zh-CN" sz="2800" spc="18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of</a:t>
            </a:r>
            <a:r>
              <a:rPr lang="en-CA" altLang="zh-CN" sz="2800" spc="18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X</a:t>
            </a:r>
            <a:r>
              <a:rPr lang="en-CA" altLang="zh-CN" sz="2800" spc="18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is</a:t>
            </a:r>
            <a:r>
              <a:rPr lang="en-CA" altLang="zh-CN" sz="2800" spc="18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n</a:t>
            </a:r>
            <a:r>
              <a:rPr lang="en-CA" altLang="zh-CN" sz="2800" spc="18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times</a:t>
            </a:r>
            <a:r>
              <a:rPr lang="en-CA" altLang="zh-CN" sz="2800" spc="18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that</a:t>
            </a:r>
            <a:r>
              <a:rPr lang="en-CA" altLang="zh-CN" sz="2800" spc="18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of</a:t>
            </a:r>
            <a:r>
              <a:rPr lang="en-CA" altLang="zh-CN" sz="2800" spc="18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Y</a:t>
            </a:r>
            <a:r>
              <a:rPr lang="en-CA" altLang="zh-CN" sz="2800" spc="100">
                <a:solidFill>
                  <a:srgbClr val="000000">
                    <a:alpha val="100000"/>
                  </a:srgbClr>
                </a:solidFill>
                <a:ea typeface="Arial"/>
              </a:rPr>
              <a:t>”</a:t>
            </a:r>
            <a:endParaRPr lang="en-CA" altLang="Arial" sz="2800"/>
          </a:p>
          <a:p>
            <a:pPr marL="340581" indent="-327881" eaLnBrk="0" latinLnBrk="0">
              <a:spcBef>
                <a:spcPts val="1958"/>
              </a:spcBef>
            </a:pPr>
            <a:endParaRPr lang="en-US" altLang="zh-CN" sz="2800" spc="0">
              <a:solidFill>
                <a:srgbClr val="000000">
                  <a:alpha val="100000"/>
                </a:srgbClr>
              </a:solidFill>
              <a:ea typeface="Arial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A830EF3-01E0-EDB8-9C0F-A87695D62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60" y="1604281"/>
            <a:ext cx="2980000" cy="9548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035D9EC-51AC-049C-0ACF-750685AEB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239" y="3429000"/>
            <a:ext cx="3338233" cy="112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6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CFF5C-27E3-EEFA-DEBF-6BAA3A21E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 algn="l" rtl="0" eaLnBrk="0">
              <a:lnSpc>
                <a:spcPct val="79000"/>
              </a:lnSpc>
              <a:tabLst/>
            </a:pPr>
            <a:r>
              <a:rPr lang="en-CA" altLang="zh-CN" sz="4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A</a:t>
            </a:r>
            <a:r>
              <a:rPr lang="en-CA" altLang="zh-CN" sz="4400" spc="29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4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Simple</a:t>
            </a:r>
            <a:r>
              <a:rPr lang="en-CA" altLang="zh-CN" sz="4400" spc="28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4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Example</a:t>
            </a:r>
            <a:endParaRPr lang="en-CA" altLang="Calibri" sz="4400"/>
          </a:p>
        </p:txBody>
      </p:sp>
      <p:sp>
        <p:nvSpPr>
          <p:cNvPr id="6" name="textbox 165">
            <a:extLst>
              <a:ext uri="{FF2B5EF4-FFF2-40B4-BE49-F238E27FC236}">
                <a16:creationId xmlns:a16="http://schemas.microsoft.com/office/drawing/2014/main" id="{7ECDAC63-778D-5F8D-A670-E0C875722129}"/>
              </a:ext>
            </a:extLst>
          </p:cNvPr>
          <p:cNvSpPr/>
          <p:nvPr/>
        </p:nvSpPr>
        <p:spPr>
          <a:xfrm>
            <a:off x="1020795" y="3856576"/>
            <a:ext cx="8946165" cy="25645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marL="361764" indent="-349064" algn="l" rtl="0" eaLnBrk="0">
              <a:lnSpc>
                <a:spcPct val="95000"/>
              </a:lnSpc>
              <a:buFont typeface="Arial" panose="020B0604020202020204" pitchFamily="34" charset="0"/>
              <a:buChar char="•"/>
              <a:tabLst/>
            </a:pP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How</a:t>
            </a:r>
            <a:r>
              <a:rPr sz="2000" spc="34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much</a:t>
            </a:r>
            <a:r>
              <a:rPr sz="2000" spc="34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faster</a:t>
            </a:r>
            <a:r>
              <a:rPr sz="2000" spc="34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would</a:t>
            </a:r>
            <a:r>
              <a:rPr sz="2000" spc="34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the</a:t>
            </a:r>
            <a:r>
              <a:rPr sz="2000" spc="34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machine</a:t>
            </a:r>
            <a:r>
              <a:rPr sz="2000" spc="34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be</a:t>
            </a:r>
            <a:r>
              <a:rPr sz="2000" spc="34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if</a:t>
            </a:r>
            <a:r>
              <a:rPr sz="2000" spc="34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a</a:t>
            </a:r>
            <a:r>
              <a:rPr sz="2000" spc="34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better</a:t>
            </a:r>
            <a:r>
              <a:rPr sz="2000" spc="34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data</a:t>
            </a:r>
            <a:r>
              <a:rPr sz="2000" spc="2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cache</a:t>
            </a:r>
            <a:r>
              <a:rPr lang="zh-CN" altLang="en-US"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reduced</a:t>
            </a:r>
            <a:r>
              <a:rPr sz="2000" spc="35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the</a:t>
            </a:r>
            <a:r>
              <a:rPr sz="2000" spc="35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average</a:t>
            </a:r>
            <a:r>
              <a:rPr sz="2000" spc="35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load</a:t>
            </a:r>
            <a:r>
              <a:rPr sz="2000" spc="35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time</a:t>
            </a:r>
            <a:r>
              <a:rPr sz="2000" spc="35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to</a:t>
            </a:r>
            <a:r>
              <a:rPr sz="2000" spc="35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 2</a:t>
            </a:r>
            <a:r>
              <a:rPr lang="zh-CN" altLang="en-US" sz="2000" spc="35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cycles</a:t>
            </a:r>
            <a:r>
              <a:rPr sz="2000" spc="3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?</a:t>
            </a:r>
            <a:endParaRPr lang="Calibri" altLang="Calibri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23708" algn="l" rtl="0" eaLnBrk="0">
              <a:lnSpc>
                <a:spcPct val="95000"/>
              </a:lnSpc>
              <a:tabLst/>
            </a:pPr>
            <a:r>
              <a:rPr sz="2000" spc="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CPU</a:t>
            </a:r>
            <a:r>
              <a:rPr sz="2000" spc="17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time</a:t>
            </a:r>
            <a:r>
              <a:rPr sz="2000" spc="17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new</a:t>
            </a:r>
            <a:r>
              <a:rPr sz="2000" spc="17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= </a:t>
            </a:r>
            <a:r>
              <a:rPr lang="zh-CN" altLang="en-US" sz="2000" spc="17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2000" spc="17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1.6 </a:t>
            </a:r>
            <a:r>
              <a:rPr sz="2000" spc="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x</a:t>
            </a:r>
            <a:r>
              <a:rPr sz="2000" spc="17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IC</a:t>
            </a:r>
            <a:r>
              <a:rPr sz="2000" spc="17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x</a:t>
            </a:r>
            <a:r>
              <a:rPr sz="2000" spc="17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CC</a:t>
            </a:r>
            <a:r>
              <a:rPr sz="2000" spc="17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  </a:t>
            </a:r>
            <a:r>
              <a:rPr lang="zh-CN" altLang="en-US" sz="2000" spc="17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so</a:t>
            </a:r>
            <a:r>
              <a:rPr sz="2000" spc="17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 </a:t>
            </a:r>
            <a:r>
              <a:rPr lang="zh-CN" altLang="en-US" sz="2000" spc="17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2000" spc="17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2.2/1.6 </a:t>
            </a:r>
            <a:r>
              <a:rPr sz="2000" spc="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means</a:t>
            </a:r>
            <a:r>
              <a:rPr sz="2000" spc="17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37.5%</a:t>
            </a:r>
            <a:r>
              <a:rPr sz="2000" spc="4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faster</a:t>
            </a:r>
            <a:endParaRPr lang="Arial" altLang="Arial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42900" algn="l" rtl="0" eaLnBrk="0">
              <a:lnSpc>
                <a:spcPct val="95000"/>
              </a:lnSpc>
              <a:spcBef>
                <a:spcPts val="408"/>
              </a:spcBef>
              <a:buFont typeface="Arial" panose="020B0604020202020204" pitchFamily="34" charset="0"/>
              <a:buChar char="•"/>
              <a:tabLst/>
            </a:pP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How</a:t>
            </a:r>
            <a:r>
              <a:rPr sz="2000" spc="37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does</a:t>
            </a:r>
            <a:r>
              <a:rPr sz="2000" spc="37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this</a:t>
            </a:r>
            <a:r>
              <a:rPr sz="2000" spc="37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compare</a:t>
            </a:r>
            <a:r>
              <a:rPr sz="2000" spc="37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with</a:t>
            </a:r>
            <a:r>
              <a:rPr sz="2000" spc="37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using</a:t>
            </a:r>
            <a:r>
              <a:rPr sz="2000" spc="37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branch</a:t>
            </a:r>
            <a:r>
              <a:rPr sz="2000" spc="37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prediction</a:t>
            </a:r>
            <a:r>
              <a:rPr sz="2000" spc="37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to</a:t>
            </a:r>
            <a:r>
              <a:rPr sz="2000" spc="37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shave</a:t>
            </a:r>
            <a:r>
              <a:rPr sz="2000" spc="29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a</a:t>
            </a:r>
            <a:r>
              <a:rPr lang="zh-CN" altLang="en-US" sz="20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cycle</a:t>
            </a:r>
            <a:r>
              <a:rPr sz="2000" spc="8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off</a:t>
            </a:r>
            <a:r>
              <a:rPr sz="2000" spc="8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the</a:t>
            </a:r>
            <a:r>
              <a:rPr sz="2000" spc="8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branch</a:t>
            </a:r>
            <a:r>
              <a:rPr sz="2000" spc="8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time</a:t>
            </a:r>
            <a:r>
              <a:rPr sz="2000" spc="78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?</a:t>
            </a:r>
            <a:endParaRPr lang="Calibri" altLang="Calibri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23708" algn="l" rtl="0" eaLnBrk="0">
              <a:lnSpc>
                <a:spcPct val="95000"/>
              </a:lnSpc>
              <a:tabLst/>
            </a:pPr>
            <a:r>
              <a:rPr sz="2000" spc="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CPU</a:t>
            </a:r>
            <a:r>
              <a:rPr sz="2000" spc="26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time</a:t>
            </a:r>
            <a:r>
              <a:rPr sz="2000" spc="26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new</a:t>
            </a:r>
            <a:r>
              <a:rPr sz="2000" spc="26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= 2.0 </a:t>
            </a:r>
            <a:r>
              <a:rPr sz="2000" spc="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x</a:t>
            </a:r>
            <a:r>
              <a:rPr sz="2000" spc="26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IC</a:t>
            </a:r>
            <a:r>
              <a:rPr sz="2000" spc="26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x</a:t>
            </a:r>
            <a:r>
              <a:rPr sz="2000" spc="26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CC</a:t>
            </a:r>
            <a:r>
              <a:rPr sz="2000" spc="26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  </a:t>
            </a:r>
            <a:r>
              <a:rPr sz="2000" spc="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so</a:t>
            </a:r>
            <a:r>
              <a:rPr sz="2000" spc="26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  2.2/2.0</a:t>
            </a:r>
            <a:r>
              <a:rPr lang="zh-CN" altLang="en-US" sz="2000" spc="26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means</a:t>
            </a:r>
            <a:r>
              <a:rPr sz="2000" spc="26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10%</a:t>
            </a:r>
            <a:r>
              <a:rPr sz="2000" spc="21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faster</a:t>
            </a:r>
            <a:endParaRPr lang="Arial" altLang="Arial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42900" eaLnBrk="0">
              <a:lnSpc>
                <a:spcPct val="95000"/>
              </a:lnSpc>
              <a:spcBef>
                <a:spcPts val="528"/>
              </a:spcBef>
              <a:buFont typeface="Arial" panose="020B0604020202020204" pitchFamily="34" charset="0"/>
              <a:buChar char="•"/>
            </a:pPr>
            <a:r>
              <a:rPr sz="20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What if two ALU inst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ructions</a:t>
            </a:r>
            <a:r>
              <a:rPr sz="20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could</a:t>
            </a:r>
            <a:r>
              <a:rPr sz="20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be</a:t>
            </a:r>
            <a:r>
              <a:rPr sz="20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executed</a:t>
            </a:r>
            <a:r>
              <a:rPr sz="20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at</a:t>
            </a:r>
            <a:r>
              <a:rPr sz="20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once</a:t>
            </a:r>
            <a:r>
              <a:rPr sz="20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?</a:t>
            </a:r>
            <a:r>
              <a:rPr lang="zh-CN" altLang="en-US" sz="20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  </a:t>
            </a:r>
            <a:endParaRPr lang="en-US" altLang="zh-CN" sz="2000" spc="-10">
              <a:solidFill>
                <a:srgbClr val="000000">
                  <a:alpha val="100000"/>
                </a:srgbClr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12700" eaLnBrk="0">
              <a:lnSpc>
                <a:spcPct val="95000"/>
              </a:lnSpc>
              <a:spcBef>
                <a:spcPts val="528"/>
              </a:spcBef>
            </a:pPr>
            <a:r>
              <a:rPr lang="en-US" altLang="zh-CN" sz="20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		</a:t>
            </a:r>
            <a:r>
              <a:rPr lang="en-CA" altLang="zh-CN" sz="2000" spc="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CPU</a:t>
            </a:r>
            <a:r>
              <a:rPr lang="en-CA" altLang="zh-CN" sz="2000" spc="-1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z="2000" spc="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time</a:t>
            </a:r>
            <a:r>
              <a:rPr lang="en-CA" altLang="zh-CN" sz="2000" spc="-1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z="2000" spc="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new</a:t>
            </a:r>
            <a:r>
              <a:rPr lang="en-CA" altLang="zh-CN" sz="2000" spc="-1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zh-CN" altLang="en-US" sz="2000" spc="-1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 </a:t>
            </a:r>
            <a:r>
              <a:rPr lang="en-CA" altLang="zh-CN" sz="2000" spc="-1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= </a:t>
            </a:r>
            <a:r>
              <a:rPr lang="zh-CN" altLang="en-US" sz="2000" spc="-1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z="2000" spc="-1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1.95</a:t>
            </a:r>
            <a:r>
              <a:rPr lang="en-CA" altLang="zh-CN" sz="2000" spc="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x IC x CC  </a:t>
            </a:r>
            <a:r>
              <a:rPr lang="zh-CN" altLang="en-US" sz="2000" spc="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    </a:t>
            </a:r>
            <a:r>
              <a:rPr lang="en-CA" altLang="zh-CN" sz="2000" spc="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so   </a:t>
            </a:r>
            <a:r>
              <a:rPr lang="zh-CN" altLang="en-US" sz="2000" spc="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z="2000" spc="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2.2/1.95 means 12.8% faster</a:t>
            </a:r>
            <a:endParaRPr lang="en-CA" altLang="Arial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 algn="l" rtl="0" eaLnBrk="0">
              <a:lnSpc>
                <a:spcPct val="95000"/>
              </a:lnSpc>
              <a:spcBef>
                <a:spcPts val="528"/>
              </a:spcBef>
              <a:tabLst/>
            </a:pPr>
            <a:endParaRPr lang="Calibri" altLang="Calibri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7" name="table 166">
            <a:extLst>
              <a:ext uri="{FF2B5EF4-FFF2-40B4-BE49-F238E27FC236}">
                <a16:creationId xmlns:a16="http://schemas.microsoft.com/office/drawing/2014/main" id="{9A7C8DA6-92AE-B70A-4EFF-D52A912A008A}"/>
              </a:ext>
            </a:extLst>
          </p:cNvPr>
          <p:cNvGraphicFramePr>
            <a:graphicFrameLocks noGrp="1"/>
          </p:cNvGraphicFramePr>
          <p:nvPr/>
        </p:nvGraphicFramePr>
        <p:xfrm>
          <a:off x="1598752" y="863028"/>
          <a:ext cx="4829174" cy="2901947"/>
        </p:xfrm>
        <a:graphic>
          <a:graphicData uri="http://schemas.openxmlformats.org/drawingml/2006/table">
            <a:tbl>
              <a:tblPr/>
              <a:tblGrid>
                <a:gridCol w="1430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86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275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4000"/>
                        </a:lnSpc>
                        <a:tabLst/>
                      </a:pPr>
                      <a:endParaRPr lang="Arial" altLang="Arial" sz="5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565194" algn="l" rtl="0" eaLnBrk="0">
                        <a:lnSpc>
                          <a:spcPct val="86000"/>
                        </a:lnSpc>
                        <a:spcBef>
                          <a:spcPts val="6"/>
                        </a:spcBef>
                        <a:tabLst/>
                      </a:pPr>
                      <a:r>
                        <a:rPr sz="1900" spc="2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</a:rPr>
                        <a:t>O</a:t>
                      </a:r>
                      <a:r>
                        <a:rPr sz="1900" spc="1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</a:rPr>
                        <a:t>p</a:t>
                      </a:r>
                      <a:endParaRPr lang="Arial" altLang="Arial" sz="19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8000"/>
                        </a:lnSpc>
                        <a:tabLst/>
                      </a:pPr>
                      <a:endParaRPr lang="Arial" altLang="Arial" sz="5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32727" algn="l" rtl="0" eaLnBrk="0">
                        <a:lnSpc>
                          <a:spcPct val="85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1900" spc="1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</a:rPr>
                        <a:t>Fre</a:t>
                      </a:r>
                      <a:r>
                        <a:rPr sz="1900" spc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</a:rPr>
                        <a:t>q</a:t>
                      </a:r>
                      <a:endParaRPr lang="Arial" altLang="Arial" sz="19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6000"/>
                        </a:lnSpc>
                        <a:tabLst/>
                      </a:pPr>
                      <a:endParaRPr lang="Arial" altLang="Arial" sz="5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39926" algn="l" rtl="0" eaLnBrk="0">
                        <a:lnSpc>
                          <a:spcPts val="2401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3000" spc="20" baseline="599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</a:rPr>
                        <a:t>CPI</a:t>
                      </a:r>
                      <a:r>
                        <a:rPr sz="2000" spc="0" baseline="-14454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</a:rPr>
                        <a:t>i</a:t>
                      </a:r>
                      <a:endParaRPr lang="Arial" altLang="Arial" sz="13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82156"/>
                        </a:lnSpc>
                        <a:tabLst/>
                      </a:pPr>
                      <a:endParaRPr lang="Arial" altLang="Arial" sz="1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158277" algn="l" rtl="0" eaLnBrk="0">
                        <a:lnSpc>
                          <a:spcPts val="3002"/>
                        </a:lnSpc>
                        <a:tabLst/>
                      </a:pPr>
                      <a:r>
                        <a:rPr sz="1900" spc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</a:rPr>
                        <a:t>Freq</a:t>
                      </a:r>
                      <a:r>
                        <a:rPr sz="1900" spc="20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</a:rPr>
                        <a:t> </a:t>
                      </a:r>
                      <a:r>
                        <a:rPr sz="1900" spc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</a:rPr>
                        <a:t>x</a:t>
                      </a:r>
                      <a:r>
                        <a:rPr sz="1900" spc="18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</a:rPr>
                        <a:t> </a:t>
                      </a:r>
                      <a:r>
                        <a:rPr sz="1900" spc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</a:rPr>
                        <a:t>CPI</a:t>
                      </a:r>
                      <a:r>
                        <a:rPr sz="2000" spc="0" baseline="-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</a:rPr>
                        <a:t>i</a:t>
                      </a:r>
                      <a:endParaRPr lang="Arial" altLang="Arial" sz="13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4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4000"/>
                        </a:lnSpc>
                        <a:tabLst/>
                      </a:pPr>
                      <a:endParaRPr lang="Arial" altLang="Arial" sz="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105721" algn="l" rtl="0" eaLnBrk="0">
                        <a:lnSpc>
                          <a:spcPct val="84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1900" spc="7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</a:rPr>
                        <a:t>AL</a:t>
                      </a:r>
                      <a:r>
                        <a:rPr sz="1900" spc="4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</a:rPr>
                        <a:t>U</a:t>
                      </a:r>
                      <a:endParaRPr lang="Arial" altLang="Arial" sz="19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0000"/>
                        </a:lnSpc>
                        <a:tabLst/>
                      </a:pPr>
                      <a:endParaRPr lang="Arial" altLang="Arial" sz="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355930" algn="l" rtl="0" eaLnBrk="0">
                        <a:lnSpc>
                          <a:spcPct val="85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900" spc="4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</a:rPr>
                        <a:t>50</a:t>
                      </a:r>
                      <a:r>
                        <a:rPr sz="1900" spc="2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</a:rPr>
                        <a:t>%</a:t>
                      </a:r>
                      <a:endParaRPr lang="Arial" altLang="Arial" sz="19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4000"/>
                        </a:lnSpc>
                        <a:tabLst/>
                      </a:pPr>
                      <a:endParaRPr lang="Arial" altLang="Arial" sz="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708274" algn="l" rtl="0" eaLnBrk="0">
                        <a:lnSpc>
                          <a:spcPct val="84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1900" spc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</a:rPr>
                        <a:t>1</a:t>
                      </a:r>
                      <a:endParaRPr lang="Arial" altLang="Arial" sz="19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  <a:tabLst/>
                      </a:pPr>
                      <a:endParaRPr lang="Arial" altLang="Arial" sz="18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51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4000"/>
                        </a:lnSpc>
                        <a:tabLst/>
                      </a:pPr>
                      <a:endParaRPr lang="Arial" altLang="Arial" sz="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124244" algn="l" rtl="0" eaLnBrk="0">
                        <a:lnSpc>
                          <a:spcPct val="84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1900" spc="2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</a:rPr>
                        <a:t>Loa</a:t>
                      </a:r>
                      <a:r>
                        <a:rPr sz="1900" spc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</a:rPr>
                        <a:t>d</a:t>
                      </a:r>
                      <a:endParaRPr lang="Arial" altLang="Arial" sz="19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9000"/>
                        </a:lnSpc>
                        <a:tabLst/>
                      </a:pPr>
                      <a:endParaRPr lang="Arial" altLang="Arial" sz="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352580" algn="l" rtl="0" eaLnBrk="0">
                        <a:lnSpc>
                          <a:spcPct val="85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1900" spc="5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</a:rPr>
                        <a:t>20</a:t>
                      </a:r>
                      <a:r>
                        <a:rPr sz="1900" spc="3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</a:rPr>
                        <a:t>%</a:t>
                      </a:r>
                      <a:endParaRPr lang="Arial" altLang="Arial" sz="19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lang="Arial" altLang="Arial" sz="5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691172" algn="l" rtl="0" eaLnBrk="0">
                        <a:lnSpc>
                          <a:spcPct val="83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1900" spc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</a:rPr>
                        <a:t>5</a:t>
                      </a:r>
                      <a:endParaRPr lang="Arial" altLang="Arial" sz="19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lang="Arial" altLang="Arial" sz="18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4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0000"/>
                        </a:lnSpc>
                        <a:tabLst/>
                      </a:pPr>
                      <a:endParaRPr lang="Arial" altLang="Arial" sz="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117139" algn="l" rtl="0" eaLnBrk="0">
                        <a:lnSpc>
                          <a:spcPct val="85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900" spc="3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</a:rPr>
                        <a:t>Stor</a:t>
                      </a:r>
                      <a:r>
                        <a:rPr sz="1900" spc="2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</a:rPr>
                        <a:t>e</a:t>
                      </a:r>
                      <a:endParaRPr lang="Arial" altLang="Arial" sz="19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0000"/>
                        </a:lnSpc>
                        <a:tabLst/>
                      </a:pPr>
                      <a:endParaRPr lang="Arial" altLang="Arial" sz="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372677" algn="l" rtl="0" eaLnBrk="0">
                        <a:lnSpc>
                          <a:spcPct val="85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1900" spc="-1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</a:rPr>
                        <a:t>10</a:t>
                      </a:r>
                      <a:r>
                        <a:rPr sz="1900" spc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</a:rPr>
                        <a:t>%</a:t>
                      </a:r>
                      <a:endParaRPr lang="Arial" altLang="Arial" sz="19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5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691223" algn="l" rtl="0" eaLnBrk="0">
                        <a:lnSpc>
                          <a:spcPct val="84000"/>
                        </a:lnSpc>
                        <a:tabLst/>
                      </a:pPr>
                      <a:r>
                        <a:rPr sz="1900" spc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</a:rPr>
                        <a:t>3</a:t>
                      </a:r>
                      <a:endParaRPr lang="Arial" altLang="Arial" sz="19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  <a:tabLst/>
                      </a:pPr>
                      <a:endParaRPr lang="Arial" altLang="Arial" sz="18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4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5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124244" algn="l" rtl="0" eaLnBrk="0">
                        <a:lnSpc>
                          <a:spcPct val="84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1900" spc="3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</a:rPr>
                        <a:t>Branc</a:t>
                      </a:r>
                      <a:r>
                        <a:rPr sz="1900" spc="1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</a:rPr>
                        <a:t>h</a:t>
                      </a:r>
                      <a:endParaRPr lang="Arial" altLang="Arial" sz="19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1000"/>
                        </a:lnSpc>
                        <a:tabLst/>
                      </a:pPr>
                      <a:endParaRPr lang="Arial" altLang="Arial" sz="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352276" algn="l" rtl="0" eaLnBrk="0">
                        <a:lnSpc>
                          <a:spcPct val="85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1900" spc="5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</a:rPr>
                        <a:t>20</a:t>
                      </a:r>
                      <a:r>
                        <a:rPr sz="1900" spc="3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</a:rPr>
                        <a:t>%</a:t>
                      </a:r>
                      <a:endParaRPr lang="Arial" altLang="Arial" sz="19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5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687772" algn="l" rtl="0" eaLnBrk="0">
                        <a:lnSpc>
                          <a:spcPct val="84000"/>
                        </a:lnSpc>
                        <a:spcBef>
                          <a:spcPts val="6"/>
                        </a:spcBef>
                        <a:tabLst/>
                      </a:pPr>
                      <a:r>
                        <a:rPr sz="1900" spc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</a:rPr>
                        <a:t>2</a:t>
                      </a:r>
                      <a:endParaRPr lang="Arial" altLang="Arial" sz="19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  <a:tabLst/>
                      </a:pPr>
                      <a:endParaRPr lang="Arial" altLang="Arial" sz="18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3394">
                <a:tc gridSpan="3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358" algn="l" rtl="0" eaLnBrk="0">
                        <a:lnSpc>
                          <a:spcPts val="3369"/>
                        </a:lnSpc>
                        <a:tabLst/>
                      </a:pPr>
                      <a:r>
                        <a:rPr lang="zh-CN" altLang="en-US" sz="2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∑</a:t>
                      </a:r>
                      <a:r>
                        <a:rPr lang="zh-CN" altLang="en-US" sz="2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=</a:t>
                      </a:r>
                      <a:r>
                        <a:rPr lang="zh-CN" altLang="en-US" sz="2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    </a:t>
                      </a:r>
                      <a:endParaRPr lang="Arial" altLang="Arial" sz="180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textbox 173">
            <a:extLst>
              <a:ext uri="{FF2B5EF4-FFF2-40B4-BE49-F238E27FC236}">
                <a16:creationId xmlns:a16="http://schemas.microsoft.com/office/drawing/2014/main" id="{4A0EF09F-0A8A-3D8C-38C8-E915FD04E394}"/>
              </a:ext>
            </a:extLst>
          </p:cNvPr>
          <p:cNvSpPr/>
          <p:nvPr/>
        </p:nvSpPr>
        <p:spPr>
          <a:xfrm>
            <a:off x="7428517" y="1543816"/>
            <a:ext cx="349884" cy="21494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marL="167073" algn="l" rtl="0" eaLnBrk="0">
              <a:lnSpc>
                <a:spcPts val="1310"/>
              </a:lnSpc>
              <a:tabLst/>
            </a:pPr>
            <a:r>
              <a:rPr spc="-5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.</a:t>
            </a:r>
            <a:r>
              <a:rPr spc="-4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5</a:t>
            </a:r>
            <a:endParaRPr lang="Arial" altLang="Arial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 indent="31226" algn="r" rtl="0" eaLnBrk="0">
              <a:lnSpc>
                <a:spcPct val="183000"/>
              </a:lnSpc>
              <a:spcBef>
                <a:spcPts val="39"/>
              </a:spcBef>
              <a:tabLst>
                <a:tab pos="167004" algn="l"/>
              </a:tabLst>
            </a:pPr>
            <a:r>
              <a:rPr spc="-7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1.</a:t>
            </a:r>
            <a:r>
              <a:rPr spc="-6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0</a:t>
            </a:r>
            <a:r>
              <a:rPr spc="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	</a:t>
            </a:r>
            <a:r>
              <a:rPr spc="-5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.</a:t>
            </a:r>
            <a:r>
              <a:rPr spc="-4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3</a:t>
            </a:r>
            <a:r>
              <a:rPr spc="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	</a:t>
            </a:r>
            <a:r>
              <a:rPr spc="-5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.</a:t>
            </a:r>
            <a:r>
              <a:rPr spc="-4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2</a:t>
            </a:r>
            <a:r>
              <a:rPr spc="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pc="-2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2.0</a:t>
            </a:r>
            <a:endParaRPr lang="Arial" altLang="Aria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73">
            <a:extLst>
              <a:ext uri="{FF2B5EF4-FFF2-40B4-BE49-F238E27FC236}">
                <a16:creationId xmlns:a16="http://schemas.microsoft.com/office/drawing/2014/main" id="{B6F42964-3579-A78B-4220-691C572CAC44}"/>
              </a:ext>
            </a:extLst>
          </p:cNvPr>
          <p:cNvSpPr/>
          <p:nvPr/>
        </p:nvSpPr>
        <p:spPr>
          <a:xfrm>
            <a:off x="8141880" y="1534121"/>
            <a:ext cx="446405" cy="21494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marL="167073" algn="l" rtl="0" eaLnBrk="0">
              <a:lnSpc>
                <a:spcPts val="1310"/>
              </a:lnSpc>
              <a:tabLst/>
            </a:pPr>
            <a:r>
              <a:rPr spc="-5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.</a:t>
            </a:r>
            <a:r>
              <a:rPr lang="en-US" altLang="zh-CN" spc="-5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2</a:t>
            </a:r>
            <a:r>
              <a:rPr spc="-4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5</a:t>
            </a:r>
            <a:endParaRPr lang="Arial" altLang="Arial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 indent="31226" algn="r" rtl="0" eaLnBrk="0">
              <a:lnSpc>
                <a:spcPct val="183000"/>
              </a:lnSpc>
              <a:spcBef>
                <a:spcPts val="39"/>
              </a:spcBef>
              <a:tabLst>
                <a:tab pos="167004" algn="l"/>
              </a:tabLst>
            </a:pPr>
            <a:r>
              <a:rPr spc="-7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1.</a:t>
            </a:r>
            <a:r>
              <a:rPr spc="-6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0</a:t>
            </a:r>
            <a:r>
              <a:rPr spc="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	</a:t>
            </a:r>
            <a:r>
              <a:rPr spc="-5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.</a:t>
            </a:r>
            <a:r>
              <a:rPr spc="-4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3</a:t>
            </a:r>
            <a:r>
              <a:rPr spc="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	</a:t>
            </a:r>
            <a:r>
              <a:rPr spc="-5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.</a:t>
            </a:r>
            <a:r>
              <a:rPr lang="en-US" altLang="zh-CN" spc="-4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4</a:t>
            </a:r>
            <a:r>
              <a:rPr spc="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US" altLang="zh-CN" spc="-2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1.95</a:t>
            </a:r>
            <a:endParaRPr lang="Arial" altLang="Aria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992C28F-7909-883E-ECAD-9BECB902B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401" y="54291"/>
            <a:ext cx="3939318" cy="684373"/>
          </a:xfrm>
          <a:prstGeom prst="rect">
            <a:avLst/>
          </a:prstGeom>
        </p:spPr>
      </p:pic>
      <p:sp>
        <p:nvSpPr>
          <p:cNvPr id="18" name="textbox 173">
            <a:extLst>
              <a:ext uri="{FF2B5EF4-FFF2-40B4-BE49-F238E27FC236}">
                <a16:creationId xmlns:a16="http://schemas.microsoft.com/office/drawing/2014/main" id="{F9CDE2AC-AA41-D91B-13FA-38375A52BE3E}"/>
              </a:ext>
            </a:extLst>
          </p:cNvPr>
          <p:cNvSpPr/>
          <p:nvPr/>
        </p:nvSpPr>
        <p:spPr>
          <a:xfrm>
            <a:off x="6709519" y="1543816"/>
            <a:ext cx="349884" cy="21494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marL="167073" algn="l" rtl="0" eaLnBrk="0">
              <a:lnSpc>
                <a:spcPts val="1310"/>
              </a:lnSpc>
              <a:tabLst/>
            </a:pPr>
            <a:r>
              <a:rPr spc="-5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.</a:t>
            </a:r>
            <a:r>
              <a:rPr spc="-4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5</a:t>
            </a:r>
            <a:endParaRPr lang="Arial" altLang="Arial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 indent="31226" algn="r" rtl="0" eaLnBrk="0">
              <a:lnSpc>
                <a:spcPct val="183000"/>
              </a:lnSpc>
              <a:spcBef>
                <a:spcPts val="39"/>
              </a:spcBef>
              <a:tabLst>
                <a:tab pos="167004" algn="l"/>
              </a:tabLst>
            </a:pPr>
            <a:r>
              <a:rPr lang="en-US" altLang="zh-CN" spc="-7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.4</a:t>
            </a:r>
            <a:r>
              <a:rPr spc="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	</a:t>
            </a:r>
            <a:r>
              <a:rPr spc="-5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.</a:t>
            </a:r>
            <a:r>
              <a:rPr spc="-4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3</a:t>
            </a:r>
            <a:r>
              <a:rPr spc="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	</a:t>
            </a:r>
            <a:r>
              <a:rPr spc="-5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.</a:t>
            </a:r>
            <a:r>
              <a:rPr lang="en-US" altLang="zh-CN" spc="-4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4</a:t>
            </a:r>
            <a:r>
              <a:rPr spc="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US" altLang="zh-CN" spc="-2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1.6</a:t>
            </a:r>
            <a:endParaRPr lang="Arial" altLang="Aria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73">
            <a:extLst>
              <a:ext uri="{FF2B5EF4-FFF2-40B4-BE49-F238E27FC236}">
                <a16:creationId xmlns:a16="http://schemas.microsoft.com/office/drawing/2014/main" id="{DEA561DD-6A30-59E7-9C95-F423FEBE7AA5}"/>
              </a:ext>
            </a:extLst>
          </p:cNvPr>
          <p:cNvSpPr/>
          <p:nvPr/>
        </p:nvSpPr>
        <p:spPr>
          <a:xfrm>
            <a:off x="5937991" y="1534120"/>
            <a:ext cx="349884" cy="21494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marL="167073" algn="l" rtl="0" eaLnBrk="0">
              <a:lnSpc>
                <a:spcPts val="1310"/>
              </a:lnSpc>
              <a:tabLst/>
            </a:pPr>
            <a:r>
              <a:rPr spc="-5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.</a:t>
            </a:r>
            <a:r>
              <a:rPr spc="-4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5</a:t>
            </a:r>
            <a:endParaRPr lang="Arial" altLang="Arial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 indent="31226" algn="r" rtl="0" eaLnBrk="0">
              <a:lnSpc>
                <a:spcPct val="183000"/>
              </a:lnSpc>
              <a:spcBef>
                <a:spcPts val="39"/>
              </a:spcBef>
              <a:tabLst>
                <a:tab pos="167004" algn="l"/>
              </a:tabLst>
            </a:pPr>
            <a:r>
              <a:rPr lang="en-US" altLang="zh-CN" spc="-7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1.0</a:t>
            </a:r>
            <a:r>
              <a:rPr spc="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	</a:t>
            </a:r>
            <a:r>
              <a:rPr spc="-5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.</a:t>
            </a:r>
            <a:r>
              <a:rPr spc="-4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3</a:t>
            </a:r>
            <a:r>
              <a:rPr spc="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	</a:t>
            </a:r>
            <a:r>
              <a:rPr spc="-5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.</a:t>
            </a:r>
            <a:r>
              <a:rPr lang="en-US" altLang="zh-CN" spc="-4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4</a:t>
            </a:r>
            <a:r>
              <a:rPr spc="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US" altLang="zh-CN" spc="-20">
                <a:solidFill>
                  <a:srgbClr val="FF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2.2</a:t>
            </a:r>
            <a:endParaRPr lang="Arial" altLang="Aria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26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8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CFF5C-27E3-EEFA-DEBF-6BAA3A21E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 algn="l" rtl="0" eaLnBrk="0">
              <a:lnSpc>
                <a:spcPct val="79000"/>
              </a:lnSpc>
              <a:tabLst/>
            </a:pPr>
            <a:r>
              <a:rPr lang="en-US" altLang="zh-CN" sz="4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If</a:t>
            </a:r>
            <a:r>
              <a:rPr lang="zh-CN" altLang="en-US" sz="4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altLang="zh-CN" sz="4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Only</a:t>
            </a:r>
            <a:r>
              <a:rPr lang="zh-CN" altLang="en-US" sz="4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altLang="zh-CN" sz="4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it</a:t>
            </a:r>
            <a:r>
              <a:rPr lang="zh-CN" altLang="en-US" sz="4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altLang="zh-CN" sz="4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Were</a:t>
            </a:r>
            <a:r>
              <a:rPr lang="zh-CN" altLang="en-US" sz="4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altLang="zh-CN" sz="4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That</a:t>
            </a:r>
            <a:r>
              <a:rPr lang="zh-CN" altLang="en-US" sz="4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altLang="zh-CN" sz="4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Simple</a:t>
            </a:r>
            <a:endParaRPr lang="en-CA" altLang="Calibri" sz="440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078EBD-D7B1-FE60-249F-DF1B998F8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267" y="881744"/>
            <a:ext cx="10425853" cy="5447936"/>
          </a:xfrm>
        </p:spPr>
        <p:txBody>
          <a:bodyPr/>
          <a:lstStyle/>
          <a:p>
            <a:pPr marL="12700" algn="l" rtl="0" eaLnBrk="0" latinLnBrk="0">
              <a:lnSpc>
                <a:spcPct val="100000"/>
              </a:lnSpc>
              <a:spcBef>
                <a:spcPts val="306"/>
              </a:spcBef>
              <a:tabLst/>
            </a:pPr>
            <a:r>
              <a:rPr lang="zh-CN" altLang="en-US" sz="2800" spc="17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800" spc="170">
                <a:solidFill>
                  <a:srgbClr val="000000">
                    <a:alpha val="100000"/>
                  </a:srgbClr>
                </a:solidFill>
                <a:ea typeface="Arial"/>
              </a:rPr>
              <a:t>“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X</a:t>
            </a:r>
            <a:r>
              <a:rPr lang="en-CA" altLang="zh-CN" sz="2800" spc="17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is</a:t>
            </a:r>
            <a:r>
              <a:rPr lang="en-CA" altLang="zh-CN" sz="2800" spc="17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n</a:t>
            </a:r>
            <a:r>
              <a:rPr lang="en-CA" altLang="zh-CN" sz="2800" spc="17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times</a:t>
            </a:r>
            <a:r>
              <a:rPr lang="en-CA" altLang="zh-CN" sz="2800" spc="17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faster</a:t>
            </a:r>
            <a:r>
              <a:rPr lang="en-CA" altLang="zh-CN" sz="2800" spc="17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than</a:t>
            </a:r>
            <a:r>
              <a:rPr lang="en-CA" altLang="zh-CN" sz="2800" spc="17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Y</a:t>
            </a:r>
            <a:r>
              <a:rPr lang="zh-CN" altLang="en-US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US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on</a:t>
            </a:r>
            <a:r>
              <a:rPr lang="zh-CN" altLang="en-US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US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A</a:t>
            </a:r>
            <a:r>
              <a:rPr lang="en-CA" altLang="zh-CN" sz="2800" spc="120">
                <a:solidFill>
                  <a:srgbClr val="000000">
                    <a:alpha val="100000"/>
                  </a:srgbClr>
                </a:solidFill>
                <a:ea typeface="Arial"/>
              </a:rPr>
              <a:t>”</a:t>
            </a:r>
            <a:endParaRPr lang="en-CA" altLang="Arial" sz="2800"/>
          </a:p>
          <a:p>
            <a:pPr marL="340581" indent="-327881" eaLnBrk="0" latinLnBrk="0">
              <a:lnSpc>
                <a:spcPct val="100000"/>
              </a:lnSpc>
              <a:spcBef>
                <a:spcPts val="1958"/>
              </a:spcBef>
            </a:pPr>
            <a:endParaRPr lang="en-US" altLang="zh-CN" sz="2800" spc="0">
              <a:solidFill>
                <a:srgbClr val="000000">
                  <a:alpha val="100000"/>
                </a:srgbClr>
              </a:solidFill>
              <a:ea typeface="Arial"/>
            </a:endParaRPr>
          </a:p>
          <a:p>
            <a:pPr marL="340581" indent="-327881" eaLnBrk="0" latinLnBrk="0">
              <a:lnSpc>
                <a:spcPct val="100000"/>
              </a:lnSpc>
              <a:spcBef>
                <a:spcPts val="1958"/>
              </a:spcBef>
            </a:pPr>
            <a:endParaRPr lang="en-US" altLang="zh-CN" sz="2800">
              <a:solidFill>
                <a:srgbClr val="000000">
                  <a:alpha val="100000"/>
                </a:srgbClr>
              </a:solidFill>
              <a:ea typeface="Arial"/>
            </a:endParaRPr>
          </a:p>
          <a:p>
            <a:pPr eaLnBrk="0" latinLnBrk="0">
              <a:lnSpc>
                <a:spcPct val="100000"/>
              </a:lnSpc>
              <a:spcBef>
                <a:spcPts val="1131"/>
              </a:spcBef>
            </a:pPr>
            <a:r>
              <a:rPr lang="zh-CN" altLang="en-US" sz="2800" spc="18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But</a:t>
            </a:r>
            <a:r>
              <a:rPr lang="en-CA" altLang="zh-CN" sz="2800" spc="17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what</a:t>
            </a:r>
            <a:r>
              <a:rPr lang="en-CA" altLang="zh-CN" sz="2800" spc="17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about</a:t>
            </a:r>
            <a:r>
              <a:rPr lang="en-CA" altLang="zh-CN" sz="2800" spc="17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different</a:t>
            </a:r>
            <a:r>
              <a:rPr lang="en-CA" altLang="zh-CN" sz="2800" spc="15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applications </a:t>
            </a:r>
            <a:r>
              <a:rPr lang="en-CA" altLang="zh-CN" sz="2800" spc="180">
                <a:solidFill>
                  <a:srgbClr val="000000">
                    <a:alpha val="100000"/>
                  </a:srgbClr>
                </a:solidFill>
                <a:ea typeface="Arial"/>
              </a:rPr>
              <a:t>(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or</a:t>
            </a:r>
            <a:r>
              <a:rPr lang="en-CA" altLang="zh-CN" sz="2800" spc="18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even</a:t>
            </a:r>
            <a:r>
              <a:rPr lang="en-CA" altLang="zh-CN" sz="2800" spc="18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parts</a:t>
            </a:r>
            <a:r>
              <a:rPr lang="en-CA" altLang="zh-CN" sz="2800" spc="18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of</a:t>
            </a:r>
            <a:r>
              <a:rPr lang="en-CA" altLang="zh-CN" sz="2800" spc="18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the</a:t>
            </a:r>
            <a:r>
              <a:rPr lang="en-CA" altLang="zh-CN" sz="2800" spc="18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same</a:t>
            </a:r>
            <a:r>
              <a:rPr lang="en-CA" altLang="zh-CN" sz="2800" spc="18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application</a:t>
            </a:r>
            <a:r>
              <a:rPr lang="en-CA" altLang="zh-CN" sz="2800" spc="130">
                <a:solidFill>
                  <a:srgbClr val="000000">
                    <a:alpha val="100000"/>
                  </a:srgbClr>
                </a:solidFill>
                <a:ea typeface="Arial"/>
              </a:rPr>
              <a:t>)</a:t>
            </a:r>
          </a:p>
          <a:p>
            <a:pPr marL="790918" indent="-342900" algn="l" rtl="0" eaLnBrk="0">
              <a:lnSpc>
                <a:spcPct val="100000"/>
              </a:lnSpc>
              <a:spcBef>
                <a:spcPts val="96"/>
              </a:spcBef>
              <a:buFont typeface="Arial" panose="020B0604020202020204" pitchFamily="34" charset="0"/>
              <a:buChar char="•"/>
              <a:tabLst/>
            </a:pP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ea typeface="Arial"/>
              </a:rPr>
              <a:t>X</a:t>
            </a:r>
            <a:r>
              <a:rPr lang="en-CA" altLang="zh-CN" sz="2400" spc="10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ea typeface="Arial"/>
              </a:rPr>
              <a:t>is</a:t>
            </a:r>
            <a:r>
              <a:rPr lang="en-CA" altLang="zh-CN" sz="2400" spc="100">
                <a:solidFill>
                  <a:srgbClr val="000000">
                    <a:alpha val="100000"/>
                  </a:srgbClr>
                </a:solidFill>
                <a:ea typeface="Arial"/>
              </a:rPr>
              <a:t> 10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ea typeface="Arial"/>
              </a:rPr>
              <a:t>times</a:t>
            </a:r>
            <a:r>
              <a:rPr lang="en-CA" altLang="zh-CN" sz="2400" spc="10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ea typeface="Arial"/>
              </a:rPr>
              <a:t>faster</a:t>
            </a:r>
            <a:r>
              <a:rPr lang="en-CA" altLang="zh-CN" sz="2400" spc="10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ea typeface="Arial"/>
              </a:rPr>
              <a:t>than</a:t>
            </a:r>
            <a:r>
              <a:rPr lang="en-CA" altLang="zh-CN" sz="2400" spc="10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ea typeface="Arial"/>
              </a:rPr>
              <a:t>Y</a:t>
            </a:r>
            <a:r>
              <a:rPr lang="en-CA" altLang="zh-CN" sz="2400" spc="10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ea typeface="Arial"/>
              </a:rPr>
              <a:t>on</a:t>
            </a:r>
            <a:r>
              <a:rPr lang="en-CA" altLang="zh-CN" sz="2400" spc="10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ea typeface="Arial"/>
              </a:rPr>
              <a:t>A</a:t>
            </a:r>
            <a:r>
              <a:rPr lang="en-CA" altLang="zh-CN" sz="2400" spc="100">
                <a:solidFill>
                  <a:srgbClr val="000000">
                    <a:alpha val="100000"/>
                  </a:srgbClr>
                </a:solidFill>
                <a:ea typeface="Arial"/>
              </a:rPr>
              <a:t>,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ea typeface="Arial"/>
              </a:rPr>
              <a:t>and</a:t>
            </a:r>
            <a:r>
              <a:rPr lang="en-CA" altLang="zh-CN" sz="2400" spc="100">
                <a:solidFill>
                  <a:srgbClr val="000000">
                    <a:alpha val="100000"/>
                  </a:srgbClr>
                </a:solidFill>
                <a:ea typeface="Arial"/>
              </a:rPr>
              <a:t> 1.5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ea typeface="Arial"/>
              </a:rPr>
              <a:t>times</a:t>
            </a:r>
            <a:r>
              <a:rPr lang="en-CA" altLang="zh-CN" sz="2400" spc="10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ea typeface="Arial"/>
              </a:rPr>
              <a:t>on</a:t>
            </a:r>
            <a:r>
              <a:rPr lang="en-CA" altLang="zh-CN" sz="2400" spc="10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ea typeface="Arial"/>
              </a:rPr>
              <a:t>B, but</a:t>
            </a:r>
            <a:r>
              <a:rPr lang="en-CA" altLang="zh-CN" sz="2400" spc="12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ea typeface="Arial"/>
              </a:rPr>
              <a:t>Y</a:t>
            </a:r>
            <a:r>
              <a:rPr lang="en-CA" altLang="zh-CN" sz="2400" spc="12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ea typeface="Arial"/>
              </a:rPr>
              <a:t>is</a:t>
            </a:r>
            <a:r>
              <a:rPr lang="en-CA" altLang="zh-CN" sz="2400" spc="120">
                <a:solidFill>
                  <a:srgbClr val="000000">
                    <a:alpha val="100000"/>
                  </a:srgbClr>
                </a:solidFill>
                <a:ea typeface="Arial"/>
              </a:rPr>
              <a:t> 2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ea typeface="Arial"/>
              </a:rPr>
              <a:t>times</a:t>
            </a:r>
            <a:r>
              <a:rPr lang="en-CA" altLang="zh-CN" sz="2400" spc="12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ea typeface="Arial"/>
              </a:rPr>
              <a:t>faster</a:t>
            </a:r>
            <a:r>
              <a:rPr lang="en-CA" altLang="zh-CN" sz="2400" spc="12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ea typeface="Arial"/>
              </a:rPr>
              <a:t>than</a:t>
            </a:r>
            <a:r>
              <a:rPr lang="en-CA" altLang="zh-CN" sz="2400" spc="12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ea typeface="Arial"/>
              </a:rPr>
              <a:t>X</a:t>
            </a:r>
            <a:r>
              <a:rPr lang="en-CA" altLang="zh-CN" sz="2400" spc="12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ea typeface="Arial"/>
              </a:rPr>
              <a:t>on</a:t>
            </a:r>
            <a:r>
              <a:rPr lang="en-CA" altLang="zh-CN" sz="2400" spc="12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ea typeface="Arial"/>
              </a:rPr>
              <a:t>C</a:t>
            </a:r>
            <a:r>
              <a:rPr lang="en-CA" altLang="zh-CN" sz="2400" spc="90">
                <a:solidFill>
                  <a:srgbClr val="000000">
                    <a:alpha val="100000"/>
                  </a:srgbClr>
                </a:solidFill>
                <a:ea typeface="Arial"/>
              </a:rPr>
              <a:t>,</a:t>
            </a:r>
            <a:r>
              <a:rPr lang="zh-CN" altLang="en-US" sz="2400"/>
              <a:t>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ea typeface="Arial"/>
              </a:rPr>
              <a:t>and</a:t>
            </a:r>
            <a:r>
              <a:rPr lang="en-CA" altLang="zh-CN" sz="2400" spc="270">
                <a:solidFill>
                  <a:srgbClr val="000000">
                    <a:alpha val="100000"/>
                  </a:srgbClr>
                </a:solidFill>
                <a:ea typeface="Arial"/>
              </a:rPr>
              <a:t> 3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ea typeface="Arial"/>
              </a:rPr>
              <a:t>times</a:t>
            </a:r>
            <a:r>
              <a:rPr lang="en-CA" altLang="zh-CN" sz="2400" spc="27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ea typeface="Arial"/>
              </a:rPr>
              <a:t>on</a:t>
            </a:r>
            <a:r>
              <a:rPr lang="en-CA" altLang="zh-CN" sz="2400" spc="27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ea typeface="Arial"/>
              </a:rPr>
              <a:t>D</a:t>
            </a:r>
            <a:r>
              <a:rPr lang="en-CA" altLang="zh-CN" sz="2400" spc="270">
                <a:solidFill>
                  <a:srgbClr val="000000">
                    <a:alpha val="100000"/>
                  </a:srgbClr>
                </a:solidFill>
                <a:ea typeface="Arial"/>
              </a:rPr>
              <a:t>,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ea typeface="Arial"/>
              </a:rPr>
              <a:t>and</a:t>
            </a:r>
            <a:r>
              <a:rPr lang="en-CA" altLang="zh-CN" sz="2400" spc="200">
                <a:solidFill>
                  <a:srgbClr val="000000">
                    <a:alpha val="100000"/>
                  </a:srgbClr>
                </a:solidFill>
                <a:ea typeface="Arial"/>
              </a:rPr>
              <a:t>…</a:t>
            </a:r>
            <a:endParaRPr lang="en-CA" altLang="Arial" sz="2400"/>
          </a:p>
          <a:p>
            <a:pPr marL="469900" lvl="1" eaLnBrk="0" latinLnBrk="0">
              <a:lnSpc>
                <a:spcPct val="100000"/>
              </a:lnSpc>
              <a:spcBef>
                <a:spcPts val="1131"/>
              </a:spcBef>
            </a:pPr>
            <a:endParaRPr lang="en-US" altLang="zh-CN" sz="2000" spc="0">
              <a:solidFill>
                <a:srgbClr val="000000">
                  <a:alpha val="100000"/>
                </a:srgbClr>
              </a:solidFill>
              <a:ea typeface="Arial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CD6FC5-6D34-E0E3-54C5-224B602B5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69" y="1545590"/>
            <a:ext cx="5598876" cy="1065530"/>
          </a:xfrm>
          <a:prstGeom prst="rect">
            <a:avLst/>
          </a:prstGeom>
        </p:spPr>
      </p:pic>
      <p:pic>
        <p:nvPicPr>
          <p:cNvPr id="8" name="picture 176">
            <a:extLst>
              <a:ext uri="{FF2B5EF4-FFF2-40B4-BE49-F238E27FC236}">
                <a16:creationId xmlns:a16="http://schemas.microsoft.com/office/drawing/2014/main" id="{32CCB274-9928-17B0-051F-E7F3FFD59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812" y="4493260"/>
            <a:ext cx="2910839" cy="1110996"/>
          </a:xfrm>
          <a:prstGeom prst="rect">
            <a:avLst/>
          </a:prstGeom>
        </p:spPr>
      </p:pic>
      <p:pic>
        <p:nvPicPr>
          <p:cNvPr id="9" name="picture 177">
            <a:extLst>
              <a:ext uri="{FF2B5EF4-FFF2-40B4-BE49-F238E27FC236}">
                <a16:creationId xmlns:a16="http://schemas.microsoft.com/office/drawing/2014/main" id="{8C5FD8E7-BFDA-D604-F988-064BAEEC8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5477" y="4421885"/>
            <a:ext cx="3496817" cy="70332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3967F4C-7B77-3827-9457-32E017BD2991}"/>
              </a:ext>
            </a:extLst>
          </p:cNvPr>
          <p:cNvSpPr txBox="1"/>
          <p:nvPr/>
        </p:nvSpPr>
        <p:spPr>
          <a:xfrm>
            <a:off x="1443920" y="4876800"/>
            <a:ext cx="2218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solidFill>
                  <a:schemeClr val="bg1"/>
                </a:solidFill>
              </a:rPr>
              <a:t>So</a:t>
            </a:r>
            <a:r>
              <a:rPr kumimoji="1" lang="zh-CN" altLang="en-US">
                <a:solidFill>
                  <a:schemeClr val="bg1"/>
                </a:solidFill>
              </a:rPr>
              <a:t> </a:t>
            </a:r>
            <a:r>
              <a:rPr kumimoji="1" lang="en-US" altLang="zh-CN">
                <a:solidFill>
                  <a:schemeClr val="bg1"/>
                </a:solidFill>
              </a:rPr>
              <a:t>does</a:t>
            </a:r>
            <a:r>
              <a:rPr kumimoji="1" lang="zh-CN" altLang="en-US">
                <a:solidFill>
                  <a:schemeClr val="bg1"/>
                </a:solidFill>
              </a:rPr>
              <a:t> </a:t>
            </a:r>
            <a:r>
              <a:rPr kumimoji="1" lang="en-US" altLang="zh-CN">
                <a:solidFill>
                  <a:schemeClr val="bg1"/>
                </a:solidFill>
              </a:rPr>
              <a:t>X</a:t>
            </a:r>
            <a:r>
              <a:rPr kumimoji="1" lang="zh-CN" altLang="en-US">
                <a:solidFill>
                  <a:schemeClr val="bg1"/>
                </a:solidFill>
              </a:rPr>
              <a:t> </a:t>
            </a:r>
            <a:r>
              <a:rPr kumimoji="1" lang="en-US" altLang="zh-CN">
                <a:solidFill>
                  <a:schemeClr val="bg1"/>
                </a:solidFill>
              </a:rPr>
              <a:t>have</a:t>
            </a:r>
            <a:r>
              <a:rPr kumimoji="1" lang="zh-CN" altLang="en-US">
                <a:solidFill>
                  <a:schemeClr val="bg1"/>
                </a:solidFill>
              </a:rPr>
              <a:t> </a:t>
            </a:r>
            <a:r>
              <a:rPr kumimoji="1" lang="en-US" altLang="zh-CN">
                <a:solidFill>
                  <a:schemeClr val="bg1"/>
                </a:solidFill>
              </a:rPr>
              <a:t>better</a:t>
            </a:r>
          </a:p>
          <a:p>
            <a:r>
              <a:rPr kumimoji="1" lang="en-US" altLang="zh-CN">
                <a:solidFill>
                  <a:schemeClr val="bg1"/>
                </a:solidFill>
              </a:rPr>
              <a:t>Performance</a:t>
            </a:r>
            <a:r>
              <a:rPr kumimoji="1" lang="zh-CN" altLang="en-US">
                <a:solidFill>
                  <a:schemeClr val="bg1"/>
                </a:solidFill>
              </a:rPr>
              <a:t> </a:t>
            </a:r>
            <a:r>
              <a:rPr kumimoji="1" lang="en-US" altLang="zh-CN">
                <a:solidFill>
                  <a:schemeClr val="bg1"/>
                </a:solidFill>
              </a:rPr>
              <a:t>than</a:t>
            </a:r>
            <a:r>
              <a:rPr kumimoji="1" lang="zh-CN" altLang="en-US">
                <a:solidFill>
                  <a:schemeClr val="bg1"/>
                </a:solidFill>
              </a:rPr>
              <a:t> </a:t>
            </a:r>
            <a:r>
              <a:rPr kumimoji="1" lang="en-US" altLang="zh-CN">
                <a:solidFill>
                  <a:schemeClr val="bg1"/>
                </a:solidFill>
              </a:rPr>
              <a:t>Y?</a:t>
            </a:r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A737B05-F085-1EDA-A8C0-835B241124A0}"/>
              </a:ext>
            </a:extLst>
          </p:cNvPr>
          <p:cNvSpPr txBox="1"/>
          <p:nvPr/>
        </p:nvSpPr>
        <p:spPr>
          <a:xfrm>
            <a:off x="6521496" y="4687299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solidFill>
                  <a:schemeClr val="bg1"/>
                </a:solidFill>
              </a:rPr>
              <a:t>Which</a:t>
            </a:r>
            <a:r>
              <a:rPr kumimoji="1" lang="zh-CN" altLang="en-US">
                <a:solidFill>
                  <a:schemeClr val="bg1"/>
                </a:solidFill>
              </a:rPr>
              <a:t> </a:t>
            </a:r>
            <a:r>
              <a:rPr kumimoji="1" lang="en-US" altLang="zh-CN">
                <a:solidFill>
                  <a:schemeClr val="bg1"/>
                </a:solidFill>
              </a:rPr>
              <a:t>would</a:t>
            </a:r>
            <a:r>
              <a:rPr kumimoji="1" lang="zh-CN" altLang="en-US">
                <a:solidFill>
                  <a:schemeClr val="bg1"/>
                </a:solidFill>
              </a:rPr>
              <a:t> </a:t>
            </a:r>
            <a:r>
              <a:rPr kumimoji="1" lang="en-US" altLang="zh-CN">
                <a:solidFill>
                  <a:schemeClr val="bg1"/>
                </a:solidFill>
              </a:rPr>
              <a:t>you</a:t>
            </a:r>
            <a:r>
              <a:rPr kumimoji="1" lang="zh-CN" altLang="en-US">
                <a:solidFill>
                  <a:schemeClr val="bg1"/>
                </a:solidFill>
              </a:rPr>
              <a:t> </a:t>
            </a:r>
            <a:r>
              <a:rPr kumimoji="1" lang="en-US" altLang="zh-CN">
                <a:solidFill>
                  <a:schemeClr val="bg1"/>
                </a:solidFill>
              </a:rPr>
              <a:t>buy?</a:t>
            </a:r>
            <a:endParaRPr kumimoji="1"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27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CFF5C-27E3-EEFA-DEBF-6BAA3A21E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 algn="l" rtl="0" eaLnBrk="0">
              <a:lnSpc>
                <a:spcPct val="79000"/>
              </a:lnSpc>
              <a:tabLst/>
            </a:pPr>
            <a:r>
              <a:rPr lang="en-US" altLang="zh-CN" sz="4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Summarizing</a:t>
            </a:r>
            <a:r>
              <a:rPr lang="zh-CN" altLang="en-US" sz="4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altLang="zh-CN" sz="4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Performance</a:t>
            </a:r>
            <a:endParaRPr lang="en-CA" altLang="Calibri" sz="440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078EBD-D7B1-FE60-249F-DF1B998F8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267" y="881744"/>
            <a:ext cx="10425853" cy="5447936"/>
          </a:xfrm>
        </p:spPr>
        <p:txBody>
          <a:bodyPr/>
          <a:lstStyle/>
          <a:p>
            <a:pPr marL="12700" eaLnBrk="0" latinLnBrk="0">
              <a:lnSpc>
                <a:spcPct val="100000"/>
              </a:lnSpc>
              <a:spcBef>
                <a:spcPts val="1131"/>
              </a:spcBef>
            </a:pPr>
            <a:r>
              <a:rPr lang="zh-CN" altLang="en-US" sz="2800" spc="0" dirty="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US" altLang="zh-CN" sz="2800" spc="0" dirty="0">
                <a:solidFill>
                  <a:srgbClr val="000000">
                    <a:alpha val="100000"/>
                  </a:srgbClr>
                </a:solidFill>
                <a:ea typeface="Arial"/>
              </a:rPr>
              <a:t>Arithmetic mean</a:t>
            </a:r>
          </a:p>
          <a:p>
            <a:pPr marL="469900" lvl="1" eaLnBrk="0" latinLnBrk="0">
              <a:lnSpc>
                <a:spcPct val="100000"/>
              </a:lnSpc>
              <a:spcBef>
                <a:spcPts val="1131"/>
              </a:spcBef>
            </a:pPr>
            <a:r>
              <a:rPr lang="en-CA" altLang="zh-CN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Average execution time</a:t>
            </a:r>
            <a:endParaRPr lang="en-CA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9900" lvl="1" eaLnBrk="0" latinLnBrk="0">
              <a:lnSpc>
                <a:spcPct val="100000"/>
              </a:lnSpc>
              <a:spcBef>
                <a:spcPts val="1131"/>
              </a:spcBef>
            </a:pPr>
            <a:r>
              <a:rPr lang="en-CA" altLang="zh-CN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Gives more weight to longer-running programs</a:t>
            </a:r>
            <a:endParaRPr lang="en-CA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 eaLnBrk="0" latinLnBrk="0">
              <a:lnSpc>
                <a:spcPct val="100000"/>
              </a:lnSpc>
              <a:spcBef>
                <a:spcPts val="1131"/>
              </a:spcBef>
            </a:pPr>
            <a:r>
              <a:rPr lang="zh-CN" altLang="en-US" sz="2800" spc="0" dirty="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US" altLang="zh-CN" sz="2800" spc="0" dirty="0">
                <a:solidFill>
                  <a:srgbClr val="000000">
                    <a:alpha val="100000"/>
                  </a:srgbClr>
                </a:solidFill>
                <a:ea typeface="Arial"/>
              </a:rPr>
              <a:t>Weighted arithmetic mean</a:t>
            </a:r>
          </a:p>
          <a:p>
            <a:pPr marL="469900" lvl="1" eaLnBrk="0" latinLnBrk="0">
              <a:lnSpc>
                <a:spcPct val="100000"/>
              </a:lnSpc>
              <a:spcBef>
                <a:spcPts val="1131"/>
              </a:spcBef>
            </a:pPr>
            <a:r>
              <a:rPr lang="en-CA" altLang="zh-CN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More important programs can be emphasized </a:t>
            </a:r>
            <a:endParaRPr lang="en-CA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9900" lvl="1" eaLnBrk="0" latinLnBrk="0">
              <a:lnSpc>
                <a:spcPct val="100000"/>
              </a:lnSpc>
              <a:spcBef>
                <a:spcPts val="1131"/>
              </a:spcBef>
            </a:pPr>
            <a:r>
              <a:rPr lang="en-CA" altLang="zh-CN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But what do we use as weights?</a:t>
            </a:r>
            <a:endParaRPr lang="en-CA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9900" lvl="1" eaLnBrk="0" latinLnBrk="0">
              <a:lnSpc>
                <a:spcPct val="100000"/>
              </a:lnSpc>
              <a:spcBef>
                <a:spcPts val="1131"/>
              </a:spcBef>
            </a:pPr>
            <a:r>
              <a:rPr lang="en-US" altLang="zh-CN" spc="0" dirty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Different weight will make different machines look better</a:t>
            </a:r>
          </a:p>
          <a:p>
            <a:pPr marL="469900" lvl="1" eaLnBrk="0" latinLnBrk="0">
              <a:lnSpc>
                <a:spcPct val="100000"/>
              </a:lnSpc>
              <a:spcBef>
                <a:spcPts val="1131"/>
              </a:spcBef>
            </a:pPr>
            <a:endParaRPr lang="en-US" altLang="zh-CN" sz="2000" spc="0" dirty="0">
              <a:solidFill>
                <a:srgbClr val="000000">
                  <a:alpha val="100000"/>
                </a:srgbClr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40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CFF5C-27E3-EEFA-DEBF-6BAA3A21E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Normalizing &amp; the Geometric  Mean</a:t>
            </a:r>
            <a:endParaRPr lang="en-CA" altLang="zh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078EBD-D7B1-FE60-249F-DF1B998F8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267" y="881744"/>
            <a:ext cx="10425853" cy="5447936"/>
          </a:xfrm>
        </p:spPr>
        <p:txBody>
          <a:bodyPr/>
          <a:lstStyle/>
          <a:p>
            <a:pPr latinLnBrk="0"/>
            <a:r>
              <a:rPr lang="zh-CN" altLang="en-US" sz="2800">
                <a:solidFill>
                  <a:srgbClr val="000000"/>
                </a:solidFill>
                <a:effectLst/>
              </a:rPr>
              <a:t> </a:t>
            </a:r>
            <a:r>
              <a:rPr lang="en-CA" altLang="zh-CN" sz="2800">
                <a:solidFill>
                  <a:srgbClr val="000000"/>
                </a:solidFill>
                <a:effectLst/>
              </a:rPr>
              <a:t>Speedup of arithmetic means != arithmetic</a:t>
            </a:r>
            <a:r>
              <a:rPr lang="zh-CN" altLang="en-US" sz="2800">
                <a:solidFill>
                  <a:srgbClr val="000000"/>
                </a:solidFill>
                <a:effectLst/>
              </a:rPr>
              <a:t> </a:t>
            </a:r>
            <a:r>
              <a:rPr lang="en-US" altLang="zh-CN" sz="2800">
                <a:solidFill>
                  <a:srgbClr val="000000"/>
                </a:solidFill>
                <a:effectLst/>
              </a:rPr>
              <a:t>mean</a:t>
            </a:r>
            <a:r>
              <a:rPr lang="zh-CN" altLang="en-US" sz="2800">
                <a:solidFill>
                  <a:srgbClr val="000000"/>
                </a:solidFill>
                <a:effectLst/>
              </a:rPr>
              <a:t> </a:t>
            </a:r>
            <a:r>
              <a:rPr lang="en-US" altLang="zh-CN" sz="2800">
                <a:solidFill>
                  <a:srgbClr val="000000"/>
                </a:solidFill>
                <a:effectLst/>
              </a:rPr>
              <a:t>of</a:t>
            </a:r>
            <a:r>
              <a:rPr lang="zh-CN" altLang="en-US" sz="2800">
                <a:solidFill>
                  <a:srgbClr val="000000"/>
                </a:solidFill>
                <a:effectLst/>
              </a:rPr>
              <a:t> </a:t>
            </a:r>
            <a:r>
              <a:rPr lang="en-US" altLang="zh-CN" sz="2800">
                <a:solidFill>
                  <a:srgbClr val="000000"/>
                </a:solidFill>
                <a:effectLst/>
              </a:rPr>
              <a:t>speedups</a:t>
            </a:r>
          </a:p>
          <a:p>
            <a:pPr latinLnBrk="0"/>
            <a:r>
              <a:rPr lang="zh-CN" altLang="en-US" sz="2800"/>
              <a:t> </a:t>
            </a:r>
            <a:r>
              <a:rPr lang="en-US" altLang="zh-CN" sz="2800"/>
              <a:t>Use</a:t>
            </a:r>
            <a:r>
              <a:rPr lang="zh-CN" altLang="en-US" sz="2800"/>
              <a:t> </a:t>
            </a:r>
            <a:r>
              <a:rPr lang="en-US" altLang="zh-CN" sz="2800"/>
              <a:t>geometric</a:t>
            </a:r>
            <a:r>
              <a:rPr lang="zh-CN" altLang="en-US" sz="2800"/>
              <a:t> </a:t>
            </a:r>
            <a:r>
              <a:rPr lang="en-US" altLang="zh-CN" sz="2800"/>
              <a:t>mean:</a:t>
            </a:r>
            <a:r>
              <a:rPr lang="zh-CN" altLang="en-US" sz="2800"/>
              <a:t> </a:t>
            </a:r>
            <a:endParaRPr lang="en-US" altLang="zh-CN" sz="2800"/>
          </a:p>
          <a:p>
            <a:pPr latinLnBrk="0"/>
            <a:endParaRPr lang="en-US" altLang="zh-CN" sz="2800"/>
          </a:p>
          <a:p>
            <a:pPr latinLnBrk="0"/>
            <a:r>
              <a:rPr lang="zh-CN" altLang="en-US" sz="2800"/>
              <a:t> </a:t>
            </a:r>
            <a:r>
              <a:rPr lang="en-CA" altLang="zh-CN" sz="2800"/>
              <a:t>Neat property of the geometric mean:</a:t>
            </a:r>
            <a:r>
              <a:rPr lang="zh-CN" altLang="en-US" sz="2800"/>
              <a:t> </a:t>
            </a:r>
            <a:r>
              <a:rPr lang="en-CA" altLang="zh-CN" sz="2800"/>
              <a:t>Consistent whatever the reference</a:t>
            </a:r>
            <a:r>
              <a:rPr lang="zh-CN" altLang="en-US" sz="2800"/>
              <a:t> </a:t>
            </a:r>
            <a:r>
              <a:rPr lang="en-CA" altLang="zh-CN" sz="2800"/>
              <a:t>machine</a:t>
            </a:r>
          </a:p>
          <a:p>
            <a:pPr latinLnBrk="0"/>
            <a:r>
              <a:rPr lang="zh-CN" altLang="en-US" sz="2800"/>
              <a:t> </a:t>
            </a:r>
            <a:r>
              <a:rPr lang="en-CA" altLang="zh-CN" sz="2800"/>
              <a:t>Do not use the arithmetic mean for</a:t>
            </a:r>
            <a:r>
              <a:rPr lang="zh-CN" altLang="en-US" sz="2800"/>
              <a:t> </a:t>
            </a:r>
            <a:r>
              <a:rPr lang="en-CA" altLang="zh-CN" sz="2800"/>
              <a:t>normalized execution times</a:t>
            </a:r>
          </a:p>
          <a:p>
            <a:pPr latinLnBrk="0"/>
            <a:endParaRPr lang="en-CA" altLang="zh-CN" sz="2800"/>
          </a:p>
          <a:p>
            <a:pPr latinLnBrk="0"/>
            <a:endParaRPr lang="en-CA" altLang="zh-CN" sz="2800"/>
          </a:p>
          <a:p>
            <a:pPr latinLnBrk="0"/>
            <a:endParaRPr lang="en-CA" altLang="zh-CN" sz="2800"/>
          </a:p>
          <a:p>
            <a:pPr latinLnBrk="0"/>
            <a:endParaRPr lang="en-CA" altLang="zh-CN" sz="2800"/>
          </a:p>
          <a:p>
            <a:pPr latinLnBrk="0"/>
            <a:endParaRPr lang="en-CA" altLang="zh-CN" sz="280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BF0131-7BC4-A576-49AD-3E379C08A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399" y="1254760"/>
            <a:ext cx="3966306" cy="103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154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CFF5C-27E3-EEFA-DEBF-6BAA3A21E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CPI/</a:t>
            </a:r>
            <a:r>
              <a:rPr lang="en-US" altLang="zh-CN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IPC</a:t>
            </a:r>
            <a:endParaRPr lang="en-CA" altLang="zh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078EBD-D7B1-FE60-249F-DF1B998F8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267" y="881744"/>
            <a:ext cx="10425853" cy="5447936"/>
          </a:xfrm>
        </p:spPr>
        <p:txBody>
          <a:bodyPr/>
          <a:lstStyle/>
          <a:p>
            <a:pPr latinLnBrk="0"/>
            <a:r>
              <a:rPr lang="zh-CN" altLang="en-US" sz="2800"/>
              <a:t> </a:t>
            </a:r>
            <a:r>
              <a:rPr lang="en-CA" altLang="zh-CN" sz="2800"/>
              <a:t>Often when making comparisons in comp-arch</a:t>
            </a:r>
            <a:r>
              <a:rPr lang="zh-CN" altLang="en-US" sz="2800"/>
              <a:t> </a:t>
            </a:r>
            <a:r>
              <a:rPr lang="en-US" altLang="zh-CN" sz="2800"/>
              <a:t>studies</a:t>
            </a:r>
          </a:p>
          <a:p>
            <a:pPr lvl="1" latinLnBrk="0"/>
            <a:r>
              <a:rPr lang="en-CA" altLang="zh-CN"/>
              <a:t>Program (or set of) is the same for two CPUs</a:t>
            </a:r>
          </a:p>
          <a:p>
            <a:pPr lvl="1" latinLnBrk="0"/>
            <a:r>
              <a:rPr lang="en-CA" altLang="zh-CN"/>
              <a:t>The clock speed is the same for two CPUs</a:t>
            </a:r>
          </a:p>
          <a:p>
            <a:pPr latinLnBrk="0"/>
            <a:r>
              <a:rPr lang="en-CA" altLang="zh-CN" sz="2800"/>
              <a:t>So we can just directly compare CPI’s and often we use IPC’s</a:t>
            </a:r>
          </a:p>
          <a:p>
            <a:pPr latinLnBrk="0"/>
            <a:endParaRPr lang="en-CA" altLang="zh-CN" sz="2800"/>
          </a:p>
          <a:p>
            <a:pPr latinLnBrk="0"/>
            <a:endParaRPr lang="en-CA" altLang="zh-CN"/>
          </a:p>
          <a:p>
            <a:pPr lvl="1" latinLnBrk="0"/>
            <a:endParaRPr lang="en-CA" altLang="zh-CN" sz="2000"/>
          </a:p>
          <a:p>
            <a:pPr latinLnBrk="0"/>
            <a:endParaRPr lang="en-CA" altLang="zh-CN" sz="2800"/>
          </a:p>
        </p:txBody>
      </p:sp>
    </p:spTree>
    <p:extLst>
      <p:ext uri="{BB962C8B-B14F-4D97-AF65-F5344CB8AC3E}">
        <p14:creationId xmlns:p14="http://schemas.microsoft.com/office/powerpoint/2010/main" val="158553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CFF5C-27E3-EEFA-DEBF-6BAA3A21E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 algn="l" rtl="0" eaLnBrk="0">
              <a:lnSpc>
                <a:spcPct val="79000"/>
              </a:lnSpc>
              <a:tabLst/>
            </a:pPr>
            <a:r>
              <a:rPr lang="en-CA" altLang="zh-CN" sz="4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Average</a:t>
            </a:r>
            <a:r>
              <a:rPr lang="en-CA" altLang="zh-CN" sz="4400" spc="6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4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CPI</a:t>
            </a:r>
            <a:r>
              <a:rPr lang="en-CA" altLang="zh-CN" sz="4400" spc="6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4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vs</a:t>
            </a:r>
            <a:r>
              <a:rPr lang="en-CA" altLang="zh-CN" sz="4400" spc="6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. “</a:t>
            </a:r>
            <a:r>
              <a:rPr lang="en-CA" altLang="zh-CN" sz="4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Average</a:t>
            </a:r>
            <a:r>
              <a:rPr lang="en-CA" altLang="zh-CN" sz="4400" spc="6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”</a:t>
            </a:r>
            <a:r>
              <a:rPr lang="en-CA" altLang="zh-CN" sz="4400" spc="4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4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IPC</a:t>
            </a:r>
            <a:endParaRPr lang="en-CA" altLang="Calibri" sz="4400"/>
          </a:p>
        </p:txBody>
      </p:sp>
      <p:pic>
        <p:nvPicPr>
          <p:cNvPr id="4" name="picture 191">
            <a:extLst>
              <a:ext uri="{FF2B5EF4-FFF2-40B4-BE49-F238E27FC236}">
                <a16:creationId xmlns:a16="http://schemas.microsoft.com/office/drawing/2014/main" id="{10C4AEDC-7458-025C-4CFA-4278D05C4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669" y="2629408"/>
            <a:ext cx="3665981" cy="875538"/>
          </a:xfrm>
          <a:prstGeom prst="rect">
            <a:avLst/>
          </a:prstGeom>
        </p:spPr>
      </p:pic>
      <p:sp>
        <p:nvSpPr>
          <p:cNvPr id="5" name="textbox 192">
            <a:extLst>
              <a:ext uri="{FF2B5EF4-FFF2-40B4-BE49-F238E27FC236}">
                <a16:creationId xmlns:a16="http://schemas.microsoft.com/office/drawing/2014/main" id="{E8FF0952-B238-105B-54DF-0B14D4191194}"/>
              </a:ext>
            </a:extLst>
          </p:cNvPr>
          <p:cNvSpPr/>
          <p:nvPr/>
        </p:nvSpPr>
        <p:spPr>
          <a:xfrm>
            <a:off x="2212062" y="774701"/>
            <a:ext cx="6665594" cy="3128218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31000"/>
              </a:lnSpc>
              <a:tabLst/>
            </a:pPr>
            <a:endParaRPr lang="Arial" altLang="Arial" sz="1000"/>
          </a:p>
          <a:p>
            <a:pPr algn="l" rtl="0" eaLnBrk="0">
              <a:lnSpc>
                <a:spcPct val="7062"/>
              </a:lnSpc>
              <a:tabLst/>
            </a:pPr>
            <a:endParaRPr lang="Arial" altLang="Arial" sz="100"/>
          </a:p>
          <a:p>
            <a:pPr marL="12700" algn="l" rtl="0" eaLnBrk="0">
              <a:lnSpc>
                <a:spcPct val="79000"/>
              </a:lnSpc>
              <a:tabLst/>
            </a:pPr>
            <a:r>
              <a:rPr lang="zh-CN" altLang="en-US" sz="43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endParaRPr lang="en-CA" altLang="Calibri" sz="4300"/>
          </a:p>
          <a:p>
            <a:pPr marL="182019" indent="2112008" algn="l" rtl="0" eaLnBrk="0">
              <a:lnSpc>
                <a:spcPct val="78000"/>
              </a:lnSpc>
              <a:spcBef>
                <a:spcPts val="1804"/>
              </a:spcBef>
              <a:tabLst/>
            </a:pPr>
            <a:r>
              <a:rPr lang="en-CA" sz="4000" u="sng" spc="0" baseline="16928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CPI</a:t>
            </a:r>
            <a:r>
              <a:rPr lang="en-CA" sz="1500" u="sng" spc="3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 </a:t>
            </a:r>
            <a:r>
              <a:rPr lang="en-CA" sz="4000" u="sng" spc="30" baseline="16928">
                <a:solidFill>
                  <a:srgbClr val="000000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+</a:t>
            </a:r>
            <a:r>
              <a:rPr lang="en-CA" sz="2600" u="sng" spc="30">
                <a:solidFill>
                  <a:srgbClr val="000000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lang="en-CA" sz="4000" u="sng" spc="0" baseline="16928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CPI</a:t>
            </a:r>
            <a:r>
              <a:rPr lang="en-CA" sz="1500" u="sng" spc="3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  </a:t>
            </a:r>
            <a:r>
              <a:rPr lang="en-CA" sz="4000" u="sng" spc="30" baseline="16928">
                <a:solidFill>
                  <a:srgbClr val="000000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+</a:t>
            </a:r>
            <a:r>
              <a:rPr lang="en-CA" sz="2600" u="sng" spc="30">
                <a:solidFill>
                  <a:srgbClr val="000000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lang="en-CA" sz="4000" u="sng" spc="30" baseline="16928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...</a:t>
            </a:r>
            <a:r>
              <a:rPr lang="en-CA" sz="2600" u="sng" spc="2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CA" sz="4000" u="sng" spc="0" baseline="16928">
                <a:solidFill>
                  <a:srgbClr val="000000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+</a:t>
            </a:r>
            <a:r>
              <a:rPr lang="en-CA" sz="2600" u="sng" spc="0">
                <a:solidFill>
                  <a:srgbClr val="000000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lang="en-CA" sz="4000" u="sng" spc="0" baseline="16928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CPI</a:t>
            </a:r>
            <a:r>
              <a:rPr lang="en-CA" sz="1500" u="sng" spc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N</a:t>
            </a:r>
            <a:r>
              <a:rPr lang="en-CA" sz="1500" spc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              </a:t>
            </a:r>
            <a:r>
              <a:rPr lang="en-CA" sz="2600" spc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Average</a:t>
            </a:r>
            <a:r>
              <a:rPr lang="en-CA" sz="2600" spc="8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CA" sz="2600" spc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CPI</a:t>
            </a:r>
            <a:r>
              <a:rPr lang="en-CA" sz="2600" spc="8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CA" sz="2600" spc="60">
                <a:solidFill>
                  <a:srgbClr val="000000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=</a:t>
            </a:r>
            <a:endParaRPr lang="en-CA" altLang="Symbol" sz="2600"/>
          </a:p>
          <a:p>
            <a:pPr marL="3787735" algn="l" rtl="0" eaLnBrk="0">
              <a:lnSpc>
                <a:spcPct val="78000"/>
              </a:lnSpc>
              <a:spcBef>
                <a:spcPts val="23"/>
              </a:spcBef>
              <a:tabLst/>
            </a:pPr>
            <a:r>
              <a:rPr sz="2400" i="1" spc="12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N</a:t>
            </a:r>
            <a:endParaRPr lang="Times New Roman" altLang="Times New Roman" sz="2400"/>
          </a:p>
          <a:p>
            <a:pPr marL="182009" indent="2108939" algn="l" rtl="0" eaLnBrk="0">
              <a:lnSpc>
                <a:spcPct val="78000"/>
              </a:lnSpc>
              <a:spcBef>
                <a:spcPts val="664"/>
              </a:spcBef>
              <a:tabLst/>
            </a:pPr>
            <a:r>
              <a:rPr sz="4000" u="sng" spc="0" baseline="16928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IPC</a:t>
            </a:r>
            <a:r>
              <a:rPr sz="1500" u="sng" spc="2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 </a:t>
            </a:r>
            <a:r>
              <a:rPr sz="4000" u="sng" spc="20" baseline="16928">
                <a:solidFill>
                  <a:srgbClr val="000000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+</a:t>
            </a:r>
            <a:r>
              <a:rPr sz="2600" u="sng" spc="20">
                <a:solidFill>
                  <a:srgbClr val="000000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4000" u="sng" spc="0" baseline="16928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IPC</a:t>
            </a:r>
            <a:r>
              <a:rPr sz="1500" u="sng" spc="2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  </a:t>
            </a:r>
            <a:r>
              <a:rPr sz="4000" u="sng" spc="20" baseline="16928">
                <a:solidFill>
                  <a:srgbClr val="000000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+</a:t>
            </a:r>
            <a:r>
              <a:rPr sz="2600" u="sng" spc="20">
                <a:solidFill>
                  <a:srgbClr val="000000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4000" u="sng" spc="20" baseline="16928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..</a:t>
            </a:r>
            <a:r>
              <a:rPr sz="4000" u="sng" spc="10" baseline="16928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.</a:t>
            </a:r>
            <a:r>
              <a:rPr sz="2600" u="sng" spc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4000" u="sng" spc="0" baseline="16928">
                <a:solidFill>
                  <a:srgbClr val="000000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+</a:t>
            </a:r>
            <a:r>
              <a:rPr sz="2600" u="sng" spc="0">
                <a:solidFill>
                  <a:srgbClr val="000000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 </a:t>
            </a:r>
            <a:r>
              <a:rPr sz="4000" u="sng" spc="0" baseline="16928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IPC</a:t>
            </a:r>
            <a:r>
              <a:rPr sz="1500" u="sng" spc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N</a:t>
            </a:r>
            <a:r>
              <a:rPr sz="1500" spc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              </a:t>
            </a:r>
            <a:r>
              <a:rPr sz="2600" spc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Average</a:t>
            </a:r>
            <a:r>
              <a:rPr sz="2600" spc="7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600" spc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IPC</a:t>
            </a:r>
            <a:r>
              <a:rPr sz="2600" spc="7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600" spc="40">
                <a:solidFill>
                  <a:srgbClr val="000000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=</a:t>
            </a:r>
            <a:endParaRPr lang="Symbol" altLang="Symbol" sz="2600"/>
          </a:p>
          <a:p>
            <a:pPr marL="3774781" algn="l" rtl="0" eaLnBrk="0">
              <a:lnSpc>
                <a:spcPct val="78000"/>
              </a:lnSpc>
              <a:spcBef>
                <a:spcPts val="23"/>
              </a:spcBef>
              <a:tabLst/>
            </a:pPr>
            <a:r>
              <a:rPr sz="2400" i="1" spc="12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N</a:t>
            </a:r>
            <a:endParaRPr lang="Times New Roman" altLang="Times New Roman" sz="2400"/>
          </a:p>
          <a:p>
            <a:pPr algn="l" rtl="0" eaLnBrk="0">
              <a:lnSpc>
                <a:spcPct val="117000"/>
              </a:lnSpc>
              <a:tabLst/>
            </a:pPr>
            <a:endParaRPr lang="Arial" altLang="Arial" sz="500"/>
          </a:p>
          <a:p>
            <a:pPr marL="2752424" algn="l" rtl="0" eaLnBrk="0">
              <a:lnSpc>
                <a:spcPct val="98000"/>
              </a:lnSpc>
              <a:spcBef>
                <a:spcPts val="1"/>
              </a:spcBef>
              <a:tabLst/>
            </a:pPr>
            <a:r>
              <a:rPr sz="1800" spc="0">
                <a:solidFill>
                  <a:srgbClr val="FF0000">
                    <a:alpha val="100000"/>
                  </a:srgbClr>
                </a:solidFill>
                <a:latin typeface="Corbel"/>
                <a:ea typeface="Corbel"/>
                <a:cs typeface="Corbel"/>
              </a:rPr>
              <a:t>Not</a:t>
            </a:r>
            <a:r>
              <a:rPr sz="1800" spc="80">
                <a:solidFill>
                  <a:srgbClr val="FF0000">
                    <a:alpha val="100000"/>
                  </a:srgbClr>
                </a:solidFill>
                <a:latin typeface="Corbel"/>
                <a:ea typeface="Corbel"/>
                <a:cs typeface="Corbel"/>
              </a:rPr>
              <a:t> </a:t>
            </a:r>
            <a:r>
              <a:rPr sz="1800" spc="0">
                <a:solidFill>
                  <a:srgbClr val="FF0000">
                    <a:alpha val="100000"/>
                  </a:srgbClr>
                </a:solidFill>
                <a:latin typeface="Corbel"/>
                <a:ea typeface="Corbel"/>
                <a:cs typeface="Corbel"/>
              </a:rPr>
              <a:t>Equal</a:t>
            </a:r>
            <a:r>
              <a:rPr sz="1800" spc="80">
                <a:solidFill>
                  <a:srgbClr val="FF0000">
                    <a:alpha val="100000"/>
                  </a:srgbClr>
                </a:solidFill>
                <a:latin typeface="Corbel"/>
                <a:ea typeface="Corbel"/>
                <a:cs typeface="Corbel"/>
              </a:rPr>
              <a:t> 1/</a:t>
            </a:r>
            <a:r>
              <a:rPr sz="1800" spc="0">
                <a:solidFill>
                  <a:srgbClr val="FF0000">
                    <a:alpha val="100000"/>
                  </a:srgbClr>
                </a:solidFill>
                <a:latin typeface="Corbel"/>
                <a:ea typeface="Corbel"/>
                <a:cs typeface="Corbel"/>
              </a:rPr>
              <a:t>CPI</a:t>
            </a:r>
            <a:r>
              <a:rPr sz="1800" spc="80">
                <a:solidFill>
                  <a:srgbClr val="FF0000">
                    <a:alpha val="100000"/>
                  </a:srgbClr>
                </a:solidFill>
                <a:latin typeface="Corbel"/>
                <a:ea typeface="Corbel"/>
                <a:cs typeface="Corbel"/>
              </a:rPr>
              <a:t>!!</a:t>
            </a:r>
            <a:r>
              <a:rPr sz="1800" spc="50">
                <a:solidFill>
                  <a:srgbClr val="FF0000">
                    <a:alpha val="100000"/>
                  </a:srgbClr>
                </a:solidFill>
                <a:latin typeface="Corbel"/>
                <a:ea typeface="Corbel"/>
                <a:cs typeface="Corbel"/>
              </a:rPr>
              <a:t>!</a:t>
            </a:r>
            <a:endParaRPr lang="Corbel" altLang="Corbel" sz="1800"/>
          </a:p>
        </p:txBody>
      </p:sp>
      <p:sp>
        <p:nvSpPr>
          <p:cNvPr id="7" name="textbox 193">
            <a:extLst>
              <a:ext uri="{FF2B5EF4-FFF2-40B4-BE49-F238E27FC236}">
                <a16:creationId xmlns:a16="http://schemas.microsoft.com/office/drawing/2014/main" id="{E636135A-E639-4934-2FFB-5E705C7FA722}"/>
              </a:ext>
            </a:extLst>
          </p:cNvPr>
          <p:cNvSpPr/>
          <p:nvPr/>
        </p:nvSpPr>
        <p:spPr>
          <a:xfrm>
            <a:off x="803979" y="4323968"/>
            <a:ext cx="8380661" cy="11576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marL="469900" indent="-457200" algn="l" rtl="0" eaLnBrk="0">
              <a:lnSpc>
                <a:spcPct val="120000"/>
              </a:lnSpc>
              <a:buFont typeface="Wingdings" pitchFamily="2" charset="2"/>
              <a:buChar char="Ø"/>
              <a:tabLst/>
            </a:pPr>
            <a:r>
              <a:rPr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Must</a:t>
            </a:r>
            <a:r>
              <a:rPr sz="2800" spc="13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use</a:t>
            </a:r>
            <a:r>
              <a:rPr sz="2800" spc="13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Harmonic</a:t>
            </a:r>
            <a:r>
              <a:rPr sz="2800" spc="13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Mean</a:t>
            </a:r>
            <a:r>
              <a:rPr sz="2800" spc="13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to</a:t>
            </a:r>
            <a:r>
              <a:rPr sz="2800" spc="13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remain</a:t>
            </a:r>
            <a:r>
              <a:rPr sz="2800" spc="13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≈</a:t>
            </a:r>
            <a:r>
              <a:rPr sz="2800" spc="10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to </a:t>
            </a:r>
            <a:r>
              <a:rPr sz="2800" spc="2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runti</a:t>
            </a:r>
            <a:r>
              <a:rPr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me</a:t>
            </a:r>
            <a:endParaRPr lang="Arial" altLang="Arial"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86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5A0EC7-6C87-3235-3CD2-B71045C63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Performance</a:t>
            </a:r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AAA754-70D4-B4F1-6DC9-F86ED29F4D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8A7D383-5F5E-EC3F-901F-6ED2523F38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0296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CFF5C-27E3-EEFA-DEBF-6BAA3A21E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>
              <a:lnSpc>
                <a:spcPct val="83216"/>
              </a:lnSpc>
              <a:tabLst/>
            </a:pPr>
            <a:br>
              <a:rPr lang="en-CA" altLang="Arial" sz="200"/>
            </a:br>
            <a:r>
              <a:rPr lang="en-CA" altLang="zh-CN" sz="4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Harmonic</a:t>
            </a:r>
            <a:r>
              <a:rPr lang="en-CA" altLang="zh-CN" sz="4400" spc="32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4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Mean</a:t>
            </a:r>
            <a:endParaRPr lang="en-CA" altLang="Calibri" sz="4400"/>
          </a:p>
        </p:txBody>
      </p:sp>
      <p:sp>
        <p:nvSpPr>
          <p:cNvPr id="7" name="textbox 193">
            <a:extLst>
              <a:ext uri="{FF2B5EF4-FFF2-40B4-BE49-F238E27FC236}">
                <a16:creationId xmlns:a16="http://schemas.microsoft.com/office/drawing/2014/main" id="{E636135A-E639-4934-2FFB-5E705C7FA722}"/>
              </a:ext>
            </a:extLst>
          </p:cNvPr>
          <p:cNvSpPr/>
          <p:nvPr/>
        </p:nvSpPr>
        <p:spPr>
          <a:xfrm>
            <a:off x="702379" y="2695434"/>
            <a:ext cx="8380661" cy="11576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marL="469900" indent="-457200" algn="l" rtl="0" eaLnBrk="0">
              <a:lnSpc>
                <a:spcPct val="120000"/>
              </a:lnSpc>
              <a:buFont typeface="Wingdings" pitchFamily="2" charset="2"/>
              <a:buChar char="Ø"/>
              <a:tabLst/>
            </a:pPr>
            <a:r>
              <a:rPr lang="en-CA"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What in the world is this?</a:t>
            </a:r>
          </a:p>
          <a:p>
            <a:pPr marL="12700" algn="l" rtl="0" eaLnBrk="0">
              <a:lnSpc>
                <a:spcPct val="120000"/>
              </a:lnSpc>
              <a:tabLst/>
            </a:pPr>
            <a:r>
              <a:rPr lang="en-CA"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	– Average of inverse relationships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4545C4-05B8-9815-880E-1B57EAA47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090" y="963517"/>
            <a:ext cx="6838950" cy="154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CFF5C-27E3-EEFA-DEBF-6BAA3A21E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A.M.(CPI) vs. H.M.(IPC)</a:t>
            </a:r>
            <a:endParaRPr lang="en-CA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F412E4-2511-86B7-3F1B-BCCB0B8D2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502" y="1173005"/>
            <a:ext cx="7632595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85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CFF5C-27E3-EEFA-DEBF-6BAA3A21E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>
              <a:lnSpc>
                <a:spcPct val="88502"/>
              </a:lnSpc>
              <a:tabLst/>
            </a:pPr>
            <a:br>
              <a:rPr lang="en-CA" altLang="Arial" sz="200"/>
            </a:br>
            <a:r>
              <a:rPr lang="en-CA" altLang="zh-CN" sz="4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Amdahl</a:t>
            </a:r>
            <a:r>
              <a:rPr lang="en-CA" altLang="zh-CN" sz="4400" spc="7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’</a:t>
            </a:r>
            <a:r>
              <a:rPr lang="en-CA" altLang="zh-CN" sz="4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s</a:t>
            </a:r>
            <a:r>
              <a:rPr lang="en-CA" altLang="zh-CN" sz="4400" spc="7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4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Law</a:t>
            </a:r>
            <a:r>
              <a:rPr lang="en-CA" altLang="zh-CN" sz="4400" spc="7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(1</a:t>
            </a:r>
            <a:r>
              <a:rPr lang="en-CA" altLang="zh-CN" sz="4400" spc="5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)</a:t>
            </a:r>
            <a:endParaRPr lang="en-CA" altLang="Calibri" sz="440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9014376-B081-579D-D287-05C693500D4C}"/>
              </a:ext>
            </a:extLst>
          </p:cNvPr>
          <p:cNvSpPr txBox="1"/>
          <p:nvPr/>
        </p:nvSpPr>
        <p:spPr>
          <a:xfrm>
            <a:off x="447040" y="1887512"/>
            <a:ext cx="8473440" cy="536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900" indent="-457200" algn="l" rtl="0" eaLnBrk="0">
              <a:lnSpc>
                <a:spcPct val="108000"/>
              </a:lnSpc>
              <a:spcBef>
                <a:spcPts val="937"/>
              </a:spcBef>
              <a:buFont typeface="Wingdings" pitchFamily="2" charset="2"/>
              <a:buChar char="Ø"/>
              <a:tabLst/>
            </a:pP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What</a:t>
            </a:r>
            <a:r>
              <a:rPr lang="en-CA" altLang="zh-CN" sz="2800" spc="33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if</a:t>
            </a:r>
            <a:r>
              <a:rPr lang="en-CA" altLang="zh-CN" sz="2800" spc="33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enhancement</a:t>
            </a:r>
            <a:r>
              <a:rPr lang="en-CA" altLang="zh-CN" sz="2800" spc="33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does</a:t>
            </a:r>
            <a:r>
              <a:rPr lang="en-CA" altLang="zh-CN" sz="2800" spc="33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not</a:t>
            </a:r>
            <a:r>
              <a:rPr lang="en-CA" altLang="zh-CN" sz="2800" spc="26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enhance everything</a:t>
            </a:r>
            <a:r>
              <a:rPr lang="en-CA" altLang="zh-CN" sz="2800" spc="37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?</a:t>
            </a:r>
            <a:endParaRPr lang="en-CA" altLang="Arial"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0826F9F-FD68-492D-D8EB-C437212FB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360" y="846146"/>
            <a:ext cx="7568642" cy="1051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2C00764-939C-0612-291A-B81572703F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75"/>
          <a:stretch/>
        </p:blipFill>
        <p:spPr>
          <a:xfrm>
            <a:off x="1483360" y="2596730"/>
            <a:ext cx="6884670" cy="7907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4CB41B5-9A33-2E80-7998-9F0C555051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3360" y="3449320"/>
            <a:ext cx="8168640" cy="89437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4602AA-3D45-7D66-110D-1092C297EB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5640" y="4311470"/>
            <a:ext cx="7300109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720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CFF5C-27E3-EEFA-DEBF-6BAA3A21E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>
              <a:lnSpc>
                <a:spcPct val="88502"/>
              </a:lnSpc>
              <a:tabLst/>
            </a:pPr>
            <a:br>
              <a:rPr lang="en-CA" altLang="Arial" sz="200"/>
            </a:br>
            <a:r>
              <a:rPr lang="en-CA" altLang="zh-CN" sz="4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Amdahl</a:t>
            </a:r>
            <a:r>
              <a:rPr lang="en-CA" altLang="zh-CN" sz="4400" spc="7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’</a:t>
            </a:r>
            <a:r>
              <a:rPr lang="en-CA" altLang="zh-CN" sz="4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s</a:t>
            </a:r>
            <a:r>
              <a:rPr lang="en-CA" altLang="zh-CN" sz="4400" spc="7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4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Law</a:t>
            </a:r>
            <a:r>
              <a:rPr lang="en-CA" altLang="zh-CN" sz="4400" spc="7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(</a:t>
            </a:r>
            <a:r>
              <a:rPr lang="en-US" altLang="zh-CN" sz="4400" spc="7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2</a:t>
            </a:r>
            <a:r>
              <a:rPr lang="en-CA" altLang="zh-CN" sz="4400" spc="5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)</a:t>
            </a:r>
            <a:endParaRPr lang="en-CA" altLang="Calibri" sz="440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9014376-B081-579D-D287-05C693500D4C}"/>
              </a:ext>
            </a:extLst>
          </p:cNvPr>
          <p:cNvSpPr txBox="1"/>
          <p:nvPr/>
        </p:nvSpPr>
        <p:spPr>
          <a:xfrm>
            <a:off x="313267" y="952792"/>
            <a:ext cx="8473440" cy="536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900" indent="-457200" algn="l" rtl="0" eaLnBrk="0">
              <a:lnSpc>
                <a:spcPct val="108000"/>
              </a:lnSpc>
              <a:spcBef>
                <a:spcPts val="937"/>
              </a:spcBef>
              <a:buFont typeface="Wingdings" pitchFamily="2" charset="2"/>
              <a:buChar char="Ø"/>
              <a:tabLst/>
            </a:pP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Make</a:t>
            </a:r>
            <a:r>
              <a:rPr lang="en-CA" altLang="zh-CN" sz="2800" spc="15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the</a:t>
            </a:r>
            <a:r>
              <a:rPr lang="en-CA" altLang="zh-CN" sz="2800" spc="15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Common</a:t>
            </a:r>
            <a:r>
              <a:rPr lang="en-CA" altLang="zh-CN" sz="2800" spc="15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Case</a:t>
            </a:r>
            <a:r>
              <a:rPr lang="en-CA" altLang="zh-CN" sz="2800" spc="10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Fast</a:t>
            </a:r>
            <a:endParaRPr lang="en-CA" altLang="Arial"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5E533A-8BDD-9CC2-5296-FF70E1152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623" y="1488964"/>
            <a:ext cx="5395282" cy="136301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7D739DA-6A91-D827-AAE6-20FE6CEC3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20" y="2634846"/>
            <a:ext cx="8902057" cy="7564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717C420-672B-A153-AFC2-3ECA224F0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164" y="3349109"/>
            <a:ext cx="7696200" cy="1219468"/>
          </a:xfrm>
          <a:prstGeom prst="rect">
            <a:avLst/>
          </a:prstGeom>
        </p:spPr>
      </p:pic>
      <p:sp>
        <p:nvSpPr>
          <p:cNvPr id="11" name="textbox 245">
            <a:extLst>
              <a:ext uri="{FF2B5EF4-FFF2-40B4-BE49-F238E27FC236}">
                <a16:creationId xmlns:a16="http://schemas.microsoft.com/office/drawing/2014/main" id="{C889498F-C0A2-F37E-321E-A90818C16D04}"/>
              </a:ext>
            </a:extLst>
          </p:cNvPr>
          <p:cNvSpPr/>
          <p:nvPr/>
        </p:nvSpPr>
        <p:spPr>
          <a:xfrm>
            <a:off x="922549" y="4501501"/>
            <a:ext cx="8130815" cy="7499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marL="12700" algn="l" rtl="0" eaLnBrk="0">
              <a:lnSpc>
                <a:spcPct val="98000"/>
              </a:lnSpc>
              <a:tabLst/>
            </a:pPr>
            <a:r>
              <a:rPr sz="2800" spc="0">
                <a:solidFill>
                  <a:srgbClr val="6533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Important</a:t>
            </a:r>
            <a:r>
              <a:rPr sz="2800" spc="10">
                <a:solidFill>
                  <a:srgbClr val="6533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:</a:t>
            </a:r>
            <a:r>
              <a:rPr sz="2800" spc="0">
                <a:solidFill>
                  <a:srgbClr val="6533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 Principle of locality</a:t>
            </a:r>
            <a:endParaRPr lang="Corbel" altLang="Corbel"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0" eaLnBrk="0">
              <a:lnSpc>
                <a:spcPct val="98000"/>
              </a:lnSpc>
              <a:spcBef>
                <a:spcPts val="58"/>
              </a:spcBef>
              <a:tabLst/>
            </a:pPr>
            <a:r>
              <a:rPr sz="2800" spc="0">
                <a:solidFill>
                  <a:srgbClr val="6533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Approx</a:t>
            </a:r>
            <a:r>
              <a:rPr sz="2800" spc="70">
                <a:solidFill>
                  <a:srgbClr val="6533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. 90% </a:t>
            </a:r>
            <a:r>
              <a:rPr sz="2800" spc="0">
                <a:solidFill>
                  <a:srgbClr val="6533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of</a:t>
            </a:r>
            <a:r>
              <a:rPr sz="2800" spc="70">
                <a:solidFill>
                  <a:srgbClr val="6533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 </a:t>
            </a:r>
            <a:r>
              <a:rPr sz="2800" spc="0">
                <a:solidFill>
                  <a:srgbClr val="6533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the</a:t>
            </a:r>
            <a:r>
              <a:rPr sz="2800" spc="70">
                <a:solidFill>
                  <a:srgbClr val="6533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 </a:t>
            </a:r>
            <a:r>
              <a:rPr sz="2800" spc="0">
                <a:solidFill>
                  <a:srgbClr val="6533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time</a:t>
            </a:r>
            <a:r>
              <a:rPr sz="2800" spc="70">
                <a:solidFill>
                  <a:srgbClr val="6533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 </a:t>
            </a:r>
            <a:r>
              <a:rPr sz="2800" spc="0">
                <a:solidFill>
                  <a:srgbClr val="6533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spent</a:t>
            </a:r>
            <a:r>
              <a:rPr sz="2800" spc="70">
                <a:solidFill>
                  <a:srgbClr val="6533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 </a:t>
            </a:r>
            <a:r>
              <a:rPr sz="2800" spc="0">
                <a:solidFill>
                  <a:srgbClr val="6533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in</a:t>
            </a:r>
            <a:r>
              <a:rPr sz="2800" spc="70">
                <a:solidFill>
                  <a:srgbClr val="6533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 10% </a:t>
            </a:r>
            <a:r>
              <a:rPr sz="2800" spc="0">
                <a:solidFill>
                  <a:srgbClr val="6533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of</a:t>
            </a:r>
            <a:r>
              <a:rPr sz="2800" spc="70">
                <a:solidFill>
                  <a:srgbClr val="6533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 </a:t>
            </a:r>
            <a:r>
              <a:rPr sz="2800" spc="0">
                <a:solidFill>
                  <a:srgbClr val="6533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the code</a:t>
            </a:r>
            <a:endParaRPr lang="Corbel" altLang="Corbel"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32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CFF5C-27E3-EEFA-DEBF-6BAA3A21E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>
              <a:lnSpc>
                <a:spcPct val="88502"/>
              </a:lnSpc>
              <a:tabLst/>
            </a:pPr>
            <a:br>
              <a:rPr lang="en-CA" altLang="Arial" sz="200"/>
            </a:br>
            <a:r>
              <a:rPr lang="en-CA" altLang="zh-CN" sz="4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Amdahl</a:t>
            </a:r>
            <a:r>
              <a:rPr lang="en-CA" altLang="zh-CN" sz="4400" spc="7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’</a:t>
            </a:r>
            <a:r>
              <a:rPr lang="en-CA" altLang="zh-CN" sz="4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s</a:t>
            </a:r>
            <a:r>
              <a:rPr lang="en-CA" altLang="zh-CN" sz="4400" spc="7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4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Law</a:t>
            </a:r>
            <a:r>
              <a:rPr lang="en-CA" altLang="zh-CN" sz="4400" spc="7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(</a:t>
            </a:r>
            <a:r>
              <a:rPr lang="en-US" altLang="zh-CN" spc="7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3</a:t>
            </a:r>
            <a:r>
              <a:rPr lang="en-CA" altLang="zh-CN" sz="4400" spc="5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)</a:t>
            </a:r>
            <a:endParaRPr lang="en-CA" altLang="Calibri" sz="440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9014376-B081-579D-D287-05C693500D4C}"/>
              </a:ext>
            </a:extLst>
          </p:cNvPr>
          <p:cNvSpPr txBox="1"/>
          <p:nvPr/>
        </p:nvSpPr>
        <p:spPr>
          <a:xfrm>
            <a:off x="313267" y="952792"/>
            <a:ext cx="8473440" cy="536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900" indent="-457200" algn="l" rtl="0" eaLnBrk="0">
              <a:lnSpc>
                <a:spcPct val="108000"/>
              </a:lnSpc>
              <a:spcBef>
                <a:spcPts val="937"/>
              </a:spcBef>
              <a:buFont typeface="Wingdings" pitchFamily="2" charset="2"/>
              <a:buChar char="Ø"/>
              <a:tabLst/>
            </a:pP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Diminishing</a:t>
            </a:r>
            <a:r>
              <a:rPr lang="en-CA" altLang="zh-CN" sz="2800" spc="12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Returns</a:t>
            </a:r>
            <a:endParaRPr lang="en-CA" altLang="Arial"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D907C20-D783-D693-620E-A4570455C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67" y="1543594"/>
            <a:ext cx="6551930" cy="15026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2EA0BF2-FA70-54D1-2071-76FB50705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87" y="3100886"/>
            <a:ext cx="6636173" cy="141286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FF3919A-1829-827F-E3D8-13C5DD993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799" y="4568379"/>
            <a:ext cx="6313809" cy="133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96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CFF5C-27E3-EEFA-DEBF-6BAA3A21E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Yet Another Car Analogy</a:t>
            </a:r>
            <a:endParaRPr lang="en-CA" altLang="zh-CN"/>
          </a:p>
        </p:txBody>
      </p:sp>
      <p:pic>
        <p:nvPicPr>
          <p:cNvPr id="3" name="picture 271">
            <a:extLst>
              <a:ext uri="{FF2B5EF4-FFF2-40B4-BE49-F238E27FC236}">
                <a16:creationId xmlns:a16="http://schemas.microsoft.com/office/drawing/2014/main" id="{D4A1F326-8CA9-7F28-B1B4-B07AB0D2D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67" y="969296"/>
            <a:ext cx="8382000" cy="2921508"/>
          </a:xfrm>
          <a:prstGeom prst="rect">
            <a:avLst/>
          </a:prstGeom>
        </p:spPr>
      </p:pic>
      <p:pic>
        <p:nvPicPr>
          <p:cNvPr id="4" name="picture 272">
            <a:extLst>
              <a:ext uri="{FF2B5EF4-FFF2-40B4-BE49-F238E27FC236}">
                <a16:creationId xmlns:a16="http://schemas.microsoft.com/office/drawing/2014/main" id="{84B6E15C-F86C-7EF1-E4DF-8B93C8517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67" y="1502696"/>
            <a:ext cx="8289035" cy="3657600"/>
          </a:xfrm>
          <a:prstGeom prst="rect">
            <a:avLst/>
          </a:prstGeom>
        </p:spPr>
      </p:pic>
      <p:sp>
        <p:nvSpPr>
          <p:cNvPr id="5" name="textbox 273">
            <a:extLst>
              <a:ext uri="{FF2B5EF4-FFF2-40B4-BE49-F238E27FC236}">
                <a16:creationId xmlns:a16="http://schemas.microsoft.com/office/drawing/2014/main" id="{067EA256-48B7-2391-3269-61849BBEF895}"/>
              </a:ext>
            </a:extLst>
          </p:cNvPr>
          <p:cNvSpPr/>
          <p:nvPr/>
        </p:nvSpPr>
        <p:spPr>
          <a:xfrm>
            <a:off x="642127" y="1509564"/>
            <a:ext cx="8201659" cy="37128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9900" indent="-457200" algn="l" rtl="0" eaLnBrk="0">
              <a:lnSpc>
                <a:spcPts val="4365"/>
              </a:lnSpc>
              <a:buFont typeface="Wingdings" pitchFamily="2" charset="2"/>
              <a:buChar char="Ø"/>
              <a:tabLst/>
            </a:pPr>
            <a:r>
              <a:rPr sz="31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Driving</a:t>
            </a:r>
            <a:r>
              <a:rPr sz="3100" spc="16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31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from</a:t>
            </a:r>
            <a:r>
              <a:rPr sz="3100" spc="16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31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SIT</a:t>
            </a:r>
            <a:r>
              <a:rPr sz="3100" spc="16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31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to</a:t>
            </a:r>
            <a:r>
              <a:rPr sz="3100" spc="16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31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Sinchon</a:t>
            </a:r>
            <a:r>
              <a:rPr sz="3100" spc="9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31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Campus</a:t>
            </a:r>
            <a:endParaRPr lang="Arial" altLang="Arial" sz="31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05218" indent="-457200" algn="l" rtl="0" eaLnBrk="0">
              <a:lnSpc>
                <a:spcPct val="108000"/>
              </a:lnSpc>
              <a:spcBef>
                <a:spcPts val="179"/>
              </a:spcBef>
              <a:buFont typeface="Arial" panose="020B0604020202020204" pitchFamily="34" charset="0"/>
              <a:buChar char="•"/>
              <a:tabLst/>
            </a:pPr>
            <a:r>
              <a:rPr sz="28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you’ve got a “T</a:t>
            </a:r>
            <a:r>
              <a:rPr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urbo</a:t>
            </a:r>
            <a:r>
              <a:rPr sz="28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” </a:t>
            </a:r>
            <a:r>
              <a:rPr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for</a:t>
            </a:r>
            <a:r>
              <a:rPr sz="28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your</a:t>
            </a:r>
            <a:r>
              <a:rPr sz="28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car</a:t>
            </a:r>
            <a:r>
              <a:rPr sz="28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, </a:t>
            </a:r>
            <a:r>
              <a:rPr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but</a:t>
            </a:r>
            <a:r>
              <a:rPr sz="28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can</a:t>
            </a:r>
            <a:r>
              <a:rPr sz="28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only   </a:t>
            </a:r>
            <a:r>
              <a:rPr sz="28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use on the hi</a:t>
            </a:r>
            <a:r>
              <a:rPr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ghway</a:t>
            </a:r>
            <a:endParaRPr lang="Arial" altLang="Arial"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9900" indent="-457200" algn="l" rtl="0" eaLnBrk="0">
              <a:lnSpc>
                <a:spcPts val="4365"/>
              </a:lnSpc>
              <a:spcBef>
                <a:spcPts val="199"/>
              </a:spcBef>
              <a:buFont typeface="Wingdings" pitchFamily="2" charset="2"/>
              <a:buChar char="Ø"/>
              <a:tabLst/>
            </a:pPr>
            <a:r>
              <a:rPr sz="31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Highway</a:t>
            </a:r>
            <a:r>
              <a:rPr sz="3100" spc="9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31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to</a:t>
            </a:r>
            <a:r>
              <a:rPr sz="3100" spc="9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31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city</a:t>
            </a:r>
            <a:r>
              <a:rPr sz="3100" spc="9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31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border</a:t>
            </a:r>
            <a:r>
              <a:rPr sz="3100" spc="9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(50 </a:t>
            </a:r>
            <a:r>
              <a:rPr sz="31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km</a:t>
            </a:r>
            <a:r>
              <a:rPr sz="3100" spc="3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)</a:t>
            </a:r>
            <a:endParaRPr lang="Arial" altLang="Arial" sz="31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05218" indent="-457200" algn="l" rtl="0" eaLnBrk="0">
              <a:lnSpc>
                <a:spcPts val="3824"/>
              </a:lnSpc>
              <a:spcBef>
                <a:spcPts val="169"/>
              </a:spcBef>
              <a:buFont typeface="Arial" panose="020B0604020202020204" pitchFamily="34" charset="0"/>
              <a:buChar char="•"/>
              <a:tabLst/>
            </a:pPr>
            <a:r>
              <a:rPr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avg. speed of 100 km/h MPH</a:t>
            </a:r>
            <a:endParaRPr lang="Arial" altLang="Arial"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05218" indent="-457200" algn="l" rtl="0" eaLnBrk="0">
              <a:lnSpc>
                <a:spcPts val="3824"/>
              </a:lnSpc>
              <a:spcBef>
                <a:spcPts val="207"/>
              </a:spcBef>
              <a:buFont typeface="Arial" panose="020B0604020202020204" pitchFamily="34" charset="0"/>
              <a:buChar char="•"/>
              <a:tabLst/>
            </a:pPr>
            <a:r>
              <a:rPr sz="28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av</a:t>
            </a:r>
            <a:r>
              <a:rPr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g</a:t>
            </a:r>
            <a:r>
              <a:rPr sz="28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. </a:t>
            </a:r>
            <a:r>
              <a:rPr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speed</a:t>
            </a:r>
            <a:r>
              <a:rPr sz="28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of</a:t>
            </a:r>
            <a:r>
              <a:rPr sz="28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200 </a:t>
            </a:r>
            <a:r>
              <a:rPr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km</a:t>
            </a:r>
            <a:r>
              <a:rPr sz="28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/</a:t>
            </a:r>
            <a:r>
              <a:rPr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h</a:t>
            </a:r>
            <a:r>
              <a:rPr sz="28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with</a:t>
            </a:r>
            <a:r>
              <a:rPr sz="28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Turbo</a:t>
            </a:r>
            <a:endParaRPr lang="Arial" altLang="Arial"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9900" indent="-457200" algn="l" rtl="0" eaLnBrk="0">
              <a:lnSpc>
                <a:spcPts val="4365"/>
              </a:lnSpc>
              <a:spcBef>
                <a:spcPts val="275"/>
              </a:spcBef>
              <a:buFont typeface="Wingdings" pitchFamily="2" charset="2"/>
              <a:buChar char="Ø"/>
              <a:tabLst/>
            </a:pPr>
            <a:r>
              <a:rPr sz="31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City</a:t>
            </a:r>
            <a:r>
              <a:rPr sz="3100" spc="20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31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border</a:t>
            </a:r>
            <a:r>
              <a:rPr sz="3100" spc="20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US" altLang="zh-CN" sz="3100" spc="20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→</a:t>
            </a:r>
            <a:r>
              <a:rPr lang="zh-CN" altLang="en-US" sz="3100" spc="20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3100" spc="0" err="1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Sinchon</a:t>
            </a:r>
            <a:r>
              <a:rPr sz="3100" spc="20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31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Campus</a:t>
            </a:r>
            <a:r>
              <a:rPr sz="3100" spc="20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(10 </a:t>
            </a:r>
            <a:r>
              <a:rPr sz="31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km</a:t>
            </a:r>
            <a:r>
              <a:rPr sz="3100" spc="15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)</a:t>
            </a:r>
            <a:r>
              <a:rPr sz="31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     </a:t>
            </a:r>
            <a:endParaRPr lang="Arial" altLang="Arial" sz="3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274">
            <a:extLst>
              <a:ext uri="{FF2B5EF4-FFF2-40B4-BE49-F238E27FC236}">
                <a16:creationId xmlns:a16="http://schemas.microsoft.com/office/drawing/2014/main" id="{BE394B8F-8418-CAD1-D704-7F6729A9B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7722" y="5156359"/>
            <a:ext cx="6350" cy="6350"/>
          </a:xfrm>
          <a:prstGeom prst="rect">
            <a:avLst/>
          </a:prstGeom>
        </p:spPr>
      </p:pic>
      <p:sp>
        <p:nvSpPr>
          <p:cNvPr id="11" name="textbox 275">
            <a:extLst>
              <a:ext uri="{FF2B5EF4-FFF2-40B4-BE49-F238E27FC236}">
                <a16:creationId xmlns:a16="http://schemas.microsoft.com/office/drawing/2014/main" id="{AA77C0E4-357F-EBDF-170D-0FAC515AB2F0}"/>
              </a:ext>
            </a:extLst>
          </p:cNvPr>
          <p:cNvSpPr/>
          <p:nvPr/>
        </p:nvSpPr>
        <p:spPr>
          <a:xfrm>
            <a:off x="1077445" y="5218706"/>
            <a:ext cx="4818379" cy="8667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9900" indent="-457200" algn="l" rtl="0" eaLnBrk="0">
              <a:lnSpc>
                <a:spcPts val="3931"/>
              </a:lnSpc>
              <a:buFont typeface="Arial" panose="020B0604020202020204" pitchFamily="34" charset="0"/>
              <a:buChar char="•"/>
              <a:tabLst/>
            </a:pPr>
            <a:r>
              <a:rPr sz="27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stuck</a:t>
            </a:r>
            <a:r>
              <a:rPr sz="2700" spc="19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27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in</a:t>
            </a:r>
            <a:r>
              <a:rPr sz="2700" spc="19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2700" b="1" i="1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bad</a:t>
            </a:r>
            <a:r>
              <a:rPr sz="2700" spc="19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27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rush</a:t>
            </a:r>
            <a:r>
              <a:rPr sz="2700" spc="19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27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hour</a:t>
            </a:r>
            <a:r>
              <a:rPr sz="2700" spc="15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27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traffic</a:t>
            </a:r>
            <a:endParaRPr lang="Arial" altLang="Arial" sz="27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83704" algn="l" rtl="0" eaLnBrk="0">
              <a:lnSpc>
                <a:spcPts val="2691"/>
              </a:lnSpc>
              <a:tabLst/>
            </a:pPr>
            <a:r>
              <a:rPr sz="1900" spc="9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•  </a:t>
            </a:r>
            <a:r>
              <a:rPr sz="19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avg</a:t>
            </a:r>
            <a:r>
              <a:rPr sz="1900" spc="9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. </a:t>
            </a:r>
            <a:r>
              <a:rPr sz="19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speed</a:t>
            </a:r>
            <a:r>
              <a:rPr sz="1900" spc="9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19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of</a:t>
            </a:r>
            <a:r>
              <a:rPr sz="1900" spc="9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5 </a:t>
            </a:r>
            <a:r>
              <a:rPr sz="19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km</a:t>
            </a:r>
            <a:r>
              <a:rPr sz="1900" spc="6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/</a:t>
            </a:r>
            <a:r>
              <a:rPr sz="19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h</a:t>
            </a:r>
            <a:endParaRPr lang="Arial" altLang="Arial" sz="19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276">
            <a:extLst>
              <a:ext uri="{FF2B5EF4-FFF2-40B4-BE49-F238E27FC236}">
                <a16:creationId xmlns:a16="http://schemas.microsoft.com/office/drawing/2014/main" id="{F4B8363F-8BD8-D067-D3DC-A74E3EFA8B53}"/>
              </a:ext>
            </a:extLst>
          </p:cNvPr>
          <p:cNvSpPr/>
          <p:nvPr/>
        </p:nvSpPr>
        <p:spPr>
          <a:xfrm>
            <a:off x="6296178" y="5242949"/>
            <a:ext cx="5495290" cy="925830"/>
          </a:xfrm>
          <a:prstGeom prst="rect">
            <a:avLst/>
          </a:prstGeom>
          <a:solidFill>
            <a:srgbClr val="CAFEFE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23000"/>
              </a:lnSpc>
              <a:tabLst/>
            </a:pPr>
            <a:endParaRPr lang="Arial" altLang="Arial" sz="3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4377" algn="l" rtl="0" eaLnBrk="0">
              <a:lnSpc>
                <a:spcPts val="2283"/>
              </a:lnSpc>
              <a:spcBef>
                <a:spcPts val="1"/>
              </a:spcBef>
              <a:tabLst/>
            </a:pPr>
            <a:r>
              <a:rPr sz="17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Turbo</a:t>
            </a:r>
            <a:r>
              <a:rPr sz="1700" spc="28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 </a:t>
            </a:r>
            <a:r>
              <a:rPr sz="17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gives</a:t>
            </a:r>
            <a:r>
              <a:rPr sz="1700" spc="28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 </a:t>
            </a:r>
            <a:r>
              <a:rPr sz="1700" i="1" spc="28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100%</a:t>
            </a:r>
            <a:r>
              <a:rPr sz="1700" spc="28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 </a:t>
            </a:r>
            <a:r>
              <a:rPr sz="1700" i="1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speedup</a:t>
            </a:r>
            <a:r>
              <a:rPr sz="1700" spc="28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 </a:t>
            </a:r>
            <a:r>
              <a:rPr sz="1700" i="1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across</a:t>
            </a:r>
            <a:r>
              <a:rPr sz="1700" spc="28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 </a:t>
            </a:r>
            <a:r>
              <a:rPr sz="1700" i="1" spc="28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83%</a:t>
            </a:r>
            <a:r>
              <a:rPr sz="1700" spc="28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 </a:t>
            </a:r>
            <a:r>
              <a:rPr sz="1700" i="1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of</a:t>
            </a:r>
            <a:r>
              <a:rPr sz="1700" spc="28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 </a:t>
            </a:r>
            <a:r>
              <a:rPr sz="1700" i="1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the</a:t>
            </a:r>
            <a:r>
              <a:rPr sz="1700" spc="28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 </a:t>
            </a:r>
            <a:r>
              <a:rPr sz="1700" i="1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distance</a:t>
            </a:r>
            <a:r>
              <a:rPr sz="1700" spc="28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 </a:t>
            </a:r>
            <a:r>
              <a:rPr sz="1700" spc="14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…</a:t>
            </a:r>
            <a:endParaRPr lang="Corbel" altLang="Corbel" sz="17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439868" indent="-1250144" algn="l" rtl="0" eaLnBrk="0">
              <a:lnSpc>
                <a:spcPct val="103000"/>
              </a:lnSpc>
              <a:spcBef>
                <a:spcPts val="35"/>
              </a:spcBef>
              <a:tabLst/>
            </a:pPr>
            <a:r>
              <a:rPr sz="1700" spc="2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… </a:t>
            </a:r>
            <a:r>
              <a:rPr sz="17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but</a:t>
            </a:r>
            <a:r>
              <a:rPr sz="1700" spc="2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 </a:t>
            </a:r>
            <a:r>
              <a:rPr sz="17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only</a:t>
            </a:r>
            <a:r>
              <a:rPr sz="1700" spc="2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 </a:t>
            </a:r>
            <a:r>
              <a:rPr sz="17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results</a:t>
            </a:r>
            <a:r>
              <a:rPr sz="1700" spc="2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 </a:t>
            </a:r>
            <a:r>
              <a:rPr sz="17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in</a:t>
            </a:r>
            <a:r>
              <a:rPr sz="1700" spc="2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 </a:t>
            </a:r>
            <a:r>
              <a:rPr sz="17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a</a:t>
            </a:r>
            <a:r>
              <a:rPr sz="1700" spc="2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 10% </a:t>
            </a:r>
            <a:r>
              <a:rPr sz="17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reduction</a:t>
            </a:r>
            <a:r>
              <a:rPr sz="1700" spc="2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 </a:t>
            </a:r>
            <a:r>
              <a:rPr sz="17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on</a:t>
            </a:r>
            <a:r>
              <a:rPr sz="1700" spc="2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 </a:t>
            </a:r>
            <a:r>
              <a:rPr sz="1700" spc="0">
                <a:solidFill>
                  <a:srgbClr val="0000FF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total</a:t>
            </a:r>
            <a:r>
              <a:rPr sz="1700" spc="210">
                <a:solidFill>
                  <a:srgbClr val="0000FF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 </a:t>
            </a:r>
            <a:r>
              <a:rPr sz="1700" spc="0">
                <a:solidFill>
                  <a:srgbClr val="0000FF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trip</a:t>
            </a:r>
            <a:r>
              <a:rPr sz="1700" spc="120">
                <a:solidFill>
                  <a:srgbClr val="0000FF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 </a:t>
            </a:r>
            <a:r>
              <a:rPr sz="1700" spc="0">
                <a:solidFill>
                  <a:srgbClr val="0000FF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time  </a:t>
            </a:r>
            <a:r>
              <a:rPr sz="1700" spc="20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(</a:t>
            </a:r>
            <a:r>
              <a:rPr sz="17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which</a:t>
            </a:r>
            <a:r>
              <a:rPr sz="1700" spc="20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 </a:t>
            </a:r>
            <a:r>
              <a:rPr sz="17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is</a:t>
            </a:r>
            <a:r>
              <a:rPr sz="1700" spc="20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 </a:t>
            </a:r>
            <a:r>
              <a:rPr sz="17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a</a:t>
            </a:r>
            <a:r>
              <a:rPr sz="1700" spc="20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 11.1% </a:t>
            </a:r>
            <a:r>
              <a:rPr sz="17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speedup</a:t>
            </a:r>
            <a:r>
              <a:rPr sz="1700" spc="18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orbel"/>
                <a:cs typeface="Calibri" panose="020F0502020204030204" pitchFamily="34" charset="0"/>
              </a:rPr>
              <a:t>)</a:t>
            </a:r>
            <a:endParaRPr lang="Corbel" altLang="Corbel" sz="17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62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CFF5C-27E3-EEFA-DEBF-6BAA3A21E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0">
              <a:lnSpc>
                <a:spcPts val="5862"/>
              </a:lnSpc>
              <a:tabLst/>
            </a:pPr>
            <a:r>
              <a:rPr lang="en-CA" altLang="zh-CN" sz="4400" spc="-1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Now Consider </a:t>
            </a:r>
            <a:r>
              <a:rPr lang="en-CA" altLang="zh-CN" sz="4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Price</a:t>
            </a:r>
            <a:r>
              <a:rPr lang="en-CA" altLang="zh-CN" sz="4400" spc="-1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‐ </a:t>
            </a:r>
            <a:r>
              <a:rPr lang="en-CA" altLang="zh-CN" sz="4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Performance</a:t>
            </a:r>
            <a:endParaRPr lang="en-CA" altLang="Calibri" sz="440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3C1605E-612E-8F0D-E174-A0FEFBDE7432}"/>
              </a:ext>
            </a:extLst>
          </p:cNvPr>
          <p:cNvSpPr txBox="1"/>
          <p:nvPr/>
        </p:nvSpPr>
        <p:spPr>
          <a:xfrm>
            <a:off x="313267" y="952792"/>
            <a:ext cx="8473440" cy="4739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900" indent="-457200" algn="l" rtl="0" eaLnBrk="0">
              <a:lnSpc>
                <a:spcPts val="4365"/>
              </a:lnSpc>
              <a:spcBef>
                <a:spcPts val="1822"/>
              </a:spcBef>
              <a:buFont typeface="Wingdings" pitchFamily="2" charset="2"/>
              <a:buChar char="Ø"/>
              <a:tabLst/>
            </a:pP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Without</a:t>
            </a:r>
            <a:r>
              <a:rPr lang="en-CA" altLang="zh-CN" sz="2800" spc="33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Turbo</a:t>
            </a:r>
            <a:endParaRPr lang="en-CA" altLang="Arial"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05218" indent="-457200" algn="l" rtl="0" eaLnBrk="0">
              <a:lnSpc>
                <a:spcPts val="3824"/>
              </a:lnSpc>
              <a:spcBef>
                <a:spcPts val="169"/>
              </a:spcBef>
              <a:buFont typeface="Arial" panose="020B0604020202020204" pitchFamily="34" charset="0"/>
              <a:buChar char="•"/>
              <a:tabLst/>
            </a:pP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Car costs $8,000 to manufacture</a:t>
            </a:r>
            <a:endParaRPr lang="en-CA" altLang="Arial"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05218" indent="-457200" algn="l" rtl="0" eaLnBrk="0">
              <a:lnSpc>
                <a:spcPts val="3824"/>
              </a:lnSpc>
              <a:spcBef>
                <a:spcPts val="207"/>
              </a:spcBef>
              <a:buFont typeface="Arial" panose="020B0604020202020204" pitchFamily="34" charset="0"/>
              <a:buChar char="•"/>
              <a:tabLst/>
            </a:pP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Selling</a:t>
            </a:r>
            <a:r>
              <a:rPr lang="en-CA" altLang="zh-CN" sz="2800" spc="6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price</a:t>
            </a:r>
            <a:r>
              <a:rPr lang="en-CA" altLang="zh-CN" sz="2800" spc="6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is</a:t>
            </a:r>
            <a:r>
              <a:rPr lang="en-CA" altLang="zh-CN" sz="2800" spc="6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$12,000 </a:t>
            </a:r>
            <a:r>
              <a:rPr lang="en-US" altLang="zh-CN" sz="2800" spc="6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→</a:t>
            </a:r>
            <a:r>
              <a:rPr lang="zh-CN" altLang="en-US" sz="2800" spc="6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z="2800" spc="6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$4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K</a:t>
            </a:r>
            <a:r>
              <a:rPr lang="en-CA" altLang="zh-CN" sz="2800" spc="6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profit</a:t>
            </a:r>
            <a:r>
              <a:rPr lang="en-CA" altLang="zh-CN" sz="2800" spc="5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per car</a:t>
            </a:r>
            <a:endParaRPr lang="en-CA" altLang="Arial"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05218" indent="-457200" algn="l" rtl="0" eaLnBrk="0">
              <a:lnSpc>
                <a:spcPts val="3824"/>
              </a:lnSpc>
              <a:spcBef>
                <a:spcPts val="207"/>
              </a:spcBef>
              <a:buFont typeface="Arial" panose="020B0604020202020204" pitchFamily="34" charset="0"/>
              <a:buChar char="•"/>
              <a:tabLst/>
            </a:pP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If</a:t>
            </a:r>
            <a:r>
              <a:rPr lang="en-CA" altLang="zh-CN" sz="28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we</a:t>
            </a:r>
            <a:r>
              <a:rPr lang="en-CA" altLang="zh-CN" sz="28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sell</a:t>
            </a:r>
            <a:r>
              <a:rPr lang="en-CA" altLang="zh-CN" sz="28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1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0,000 cars, that’s $40M in profit</a:t>
            </a:r>
            <a:endParaRPr lang="en-CA" altLang="Arial"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9900" indent="-457200" algn="l" rtl="0" eaLnBrk="0">
              <a:lnSpc>
                <a:spcPct val="82000"/>
              </a:lnSpc>
              <a:spcBef>
                <a:spcPts val="1300"/>
              </a:spcBef>
              <a:buFont typeface="Wingdings" pitchFamily="2" charset="2"/>
              <a:buChar char="Ø"/>
              <a:tabLst/>
            </a:pP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With</a:t>
            </a:r>
            <a:r>
              <a:rPr lang="en-CA" altLang="zh-CN" sz="2800" spc="28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Turbo</a:t>
            </a:r>
            <a:endParaRPr lang="en-CA" altLang="Arial"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05218" indent="-457200" algn="l" rtl="0" eaLnBrk="0">
              <a:lnSpc>
                <a:spcPts val="3824"/>
              </a:lnSpc>
              <a:spcBef>
                <a:spcPts val="465"/>
              </a:spcBef>
              <a:buFont typeface="Arial" panose="020B0604020202020204" pitchFamily="34" charset="0"/>
              <a:buChar char="•"/>
              <a:tabLst/>
            </a:pP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Car</a:t>
            </a:r>
            <a:r>
              <a:rPr lang="en-CA" altLang="zh-CN" sz="28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costs</a:t>
            </a:r>
            <a:r>
              <a:rPr lang="en-CA" altLang="zh-CN" sz="28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extra $3,000</a:t>
            </a:r>
            <a:endParaRPr lang="en-CA" altLang="Arial"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05218" indent="-457200" eaLnBrk="0">
              <a:lnSpc>
                <a:spcPts val="3824"/>
              </a:lnSpc>
              <a:spcBef>
                <a:spcPts val="207"/>
              </a:spcBef>
              <a:buFont typeface="Arial" panose="020B0604020202020204" pitchFamily="34" charset="0"/>
              <a:buChar char="•"/>
            </a:pP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Selling</a:t>
            </a:r>
            <a:r>
              <a:rPr lang="en-CA" altLang="zh-CN" sz="2800" spc="6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price</a:t>
            </a:r>
            <a:r>
              <a:rPr lang="en-CA" altLang="zh-CN" sz="2800" spc="6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is</a:t>
            </a:r>
            <a:r>
              <a:rPr lang="en-CA" altLang="zh-CN" sz="2800" spc="6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$16,000 </a:t>
            </a:r>
            <a:r>
              <a:rPr lang="en-US" altLang="zh-CN" sz="2800" spc="6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→</a:t>
            </a:r>
            <a:r>
              <a:rPr lang="zh-CN" altLang="en-US" sz="2800" spc="6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z="2800" spc="6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$5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K</a:t>
            </a:r>
            <a:r>
              <a:rPr lang="en-CA" altLang="zh-CN" sz="2800" spc="6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profit</a:t>
            </a:r>
            <a:r>
              <a:rPr lang="en-CA" altLang="zh-CN" sz="2800" spc="5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per car</a:t>
            </a:r>
            <a:endParaRPr lang="en-CA" altLang="Arial"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05218" indent="-457200" algn="l" rtl="0" eaLnBrk="0">
              <a:lnSpc>
                <a:spcPts val="3824"/>
              </a:lnSpc>
              <a:spcBef>
                <a:spcPts val="207"/>
              </a:spcBef>
              <a:buFont typeface="Arial" panose="020B0604020202020204" pitchFamily="34" charset="0"/>
              <a:buChar char="•"/>
              <a:tabLst/>
            </a:pP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But only a few gear heads buy the car:</a:t>
            </a:r>
            <a:endParaRPr lang="en-CA" altLang="Arial"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21728" algn="l" rtl="0" eaLnBrk="0">
              <a:lnSpc>
                <a:spcPts val="3276"/>
              </a:lnSpc>
              <a:spcBef>
                <a:spcPts val="139"/>
              </a:spcBef>
              <a:tabLst/>
            </a:pPr>
            <a:r>
              <a:rPr lang="en-CA" altLang="zh-CN" sz="2400" spc="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•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We</a:t>
            </a:r>
            <a:r>
              <a:rPr lang="en-CA" altLang="zh-CN" sz="2400" spc="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only</a:t>
            </a:r>
            <a:r>
              <a:rPr lang="en-CA" altLang="zh-CN" sz="2400" spc="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sell</a:t>
            </a:r>
            <a:r>
              <a:rPr lang="en-CA" altLang="zh-CN" sz="2400" spc="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400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cars</a:t>
            </a:r>
            <a:r>
              <a:rPr lang="en-CA" altLang="zh-CN" sz="2400" spc="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and</a:t>
            </a:r>
            <a:r>
              <a:rPr lang="en-CA" altLang="zh-CN" sz="2400" spc="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make</a:t>
            </a:r>
            <a:r>
              <a:rPr lang="en-CA" altLang="zh-CN" sz="2400" spc="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$2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M</a:t>
            </a:r>
            <a:r>
              <a:rPr lang="en-CA" altLang="zh-CN" sz="2400" spc="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in profit</a:t>
            </a:r>
            <a:endParaRPr lang="en-CA" altLang="Arial"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38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CFF5C-27E3-EEFA-DEBF-6BAA3A21E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0">
              <a:lnSpc>
                <a:spcPts val="5862"/>
              </a:lnSpc>
              <a:tabLst/>
            </a:pPr>
            <a:r>
              <a:rPr lang="en-CA" altLang="zh-CN" sz="4400" spc="-1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CPU</a:t>
            </a:r>
            <a:r>
              <a:rPr lang="zh-CN" altLang="en-US" sz="4400" spc="-1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altLang="zh-CN" sz="4400" spc="-1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Design</a:t>
            </a:r>
            <a:r>
              <a:rPr lang="zh-CN" altLang="en-US" sz="4400" spc="-1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altLang="zh-CN" sz="4400" spc="-1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is</a:t>
            </a:r>
            <a:r>
              <a:rPr lang="zh-CN" altLang="en-US" sz="4400" spc="-1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altLang="zh-CN" sz="4400" spc="-1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Similar</a:t>
            </a:r>
            <a:endParaRPr lang="en-CA" altLang="Calibri" sz="440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3C1605E-612E-8F0D-E174-A0FEFBDE7432}"/>
              </a:ext>
            </a:extLst>
          </p:cNvPr>
          <p:cNvSpPr txBox="1"/>
          <p:nvPr/>
        </p:nvSpPr>
        <p:spPr>
          <a:xfrm>
            <a:off x="313266" y="952792"/>
            <a:ext cx="10832253" cy="4337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900" indent="-457200" algn="l" rtl="0" eaLnBrk="0">
              <a:lnSpc>
                <a:spcPct val="114000"/>
              </a:lnSpc>
              <a:spcBef>
                <a:spcPts val="1714"/>
              </a:spcBef>
              <a:buFont typeface="Wingdings" pitchFamily="2" charset="2"/>
              <a:buChar char="Ø"/>
              <a:tabLst/>
            </a:pP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What</a:t>
            </a:r>
            <a:r>
              <a:rPr lang="en-CA" altLang="zh-CN" sz="2800" spc="24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does</a:t>
            </a:r>
            <a:r>
              <a:rPr lang="en-CA" altLang="zh-CN" sz="2800" spc="24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it</a:t>
            </a:r>
            <a:r>
              <a:rPr lang="en-CA" altLang="zh-CN" sz="2800" spc="24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cost</a:t>
            </a:r>
            <a:r>
              <a:rPr lang="en-CA" altLang="zh-CN" sz="2800" spc="24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me</a:t>
            </a:r>
            <a:r>
              <a:rPr lang="en-CA" altLang="zh-CN" sz="2800" spc="24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to</a:t>
            </a:r>
            <a:r>
              <a:rPr lang="en-CA" altLang="zh-CN" sz="2800" spc="24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add</a:t>
            </a:r>
            <a:r>
              <a:rPr lang="en-CA" altLang="zh-CN" sz="2800" spc="24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some</a:t>
            </a:r>
            <a:r>
              <a:rPr lang="en-CA" altLang="zh-CN" sz="2800" spc="22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performance enhancement</a:t>
            </a:r>
            <a:r>
              <a:rPr lang="en-CA" altLang="zh-CN" sz="2800" spc="44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?</a:t>
            </a:r>
            <a:endParaRPr lang="en-CA" altLang="Calibri" sz="2800"/>
          </a:p>
          <a:p>
            <a:pPr marL="469900" indent="-457200" algn="l" rtl="0" eaLnBrk="0">
              <a:lnSpc>
                <a:spcPts val="4262"/>
              </a:lnSpc>
              <a:buFont typeface="Wingdings" pitchFamily="2" charset="2"/>
              <a:buChar char="Ø"/>
              <a:tabLst/>
            </a:pP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How</a:t>
            </a:r>
            <a:r>
              <a:rPr lang="en-CA" altLang="zh-CN" sz="2800" spc="13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much</a:t>
            </a:r>
            <a:r>
              <a:rPr lang="en-CA" altLang="zh-CN" sz="2800" spc="13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effective</a:t>
            </a:r>
            <a:r>
              <a:rPr lang="en-CA" altLang="zh-CN" sz="2800" spc="13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performance</a:t>
            </a:r>
            <a:r>
              <a:rPr lang="en-CA" altLang="zh-CN" sz="2800" spc="13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do</a:t>
            </a:r>
            <a:r>
              <a:rPr lang="en-CA" altLang="zh-CN" sz="2800" spc="13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I</a:t>
            </a:r>
            <a:r>
              <a:rPr lang="en-CA" altLang="zh-CN" sz="2800" spc="13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get</a:t>
            </a:r>
            <a:r>
              <a:rPr lang="en-CA" altLang="zh-CN" sz="2800" spc="13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out</a:t>
            </a:r>
            <a:r>
              <a:rPr lang="en-CA" altLang="zh-CN" sz="2800" spc="13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of</a:t>
            </a:r>
            <a:r>
              <a:rPr lang="en-CA" altLang="zh-CN" sz="2800" spc="13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it</a:t>
            </a:r>
            <a:r>
              <a:rPr lang="en-CA" altLang="zh-CN" sz="2800" spc="4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?</a:t>
            </a:r>
            <a:endParaRPr lang="en-CA" altLang="Calibri" sz="2800"/>
          </a:p>
          <a:p>
            <a:pPr marL="790919" indent="-342900" algn="l" rtl="0" eaLnBrk="0">
              <a:lnSpc>
                <a:spcPct val="108000"/>
              </a:lnSpc>
              <a:spcBef>
                <a:spcPts val="296"/>
              </a:spcBef>
              <a:buFont typeface="Arial" panose="020B0604020202020204" pitchFamily="34" charset="0"/>
              <a:buChar char="•"/>
              <a:tabLst/>
            </a:pPr>
            <a:r>
              <a:rPr lang="en-CA" altLang="zh-CN" sz="2400" spc="-1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100% speed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up</a:t>
            </a:r>
            <a:r>
              <a:rPr lang="en-CA" altLang="zh-CN" sz="2400" spc="-1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for</a:t>
            </a:r>
            <a:r>
              <a:rPr lang="en-CA" altLang="zh-CN" sz="2400" spc="-1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small</a:t>
            </a:r>
            <a:r>
              <a:rPr lang="en-CA" altLang="zh-CN" sz="2400" spc="-1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fraction</a:t>
            </a:r>
            <a:r>
              <a:rPr lang="en-CA" altLang="zh-CN" sz="2400" spc="-1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of</a:t>
            </a:r>
            <a:r>
              <a:rPr lang="en-CA" altLang="zh-CN" sz="2400" spc="-1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time</a:t>
            </a:r>
            <a:r>
              <a:rPr lang="en-CA" altLang="zh-CN" sz="2400" spc="-1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wasn</a:t>
            </a:r>
            <a:r>
              <a:rPr lang="en-CA" altLang="zh-CN" sz="2400" spc="-1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’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t</a:t>
            </a:r>
            <a:r>
              <a:rPr lang="en-CA" altLang="zh-CN" sz="2400" spc="-1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a</a:t>
            </a:r>
            <a:r>
              <a:rPr lang="en-CA" altLang="zh-CN" sz="2400" spc="-1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big</a:t>
            </a:r>
            <a:r>
              <a:rPr lang="en-CA" altLang="zh-CN" sz="2400" spc="-1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win </a:t>
            </a:r>
            <a:r>
              <a:rPr lang="en-CA" altLang="zh-CN" sz="2400" spc="-2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for the c</a:t>
            </a:r>
            <a:r>
              <a:rPr lang="en-CA" altLang="zh-CN" sz="2400" spc="-1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a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r</a:t>
            </a:r>
            <a:r>
              <a:rPr lang="en-CA" altLang="zh-CN" sz="2400" spc="-2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example</a:t>
            </a:r>
            <a:endParaRPr lang="en-CA" altLang="Calibri" sz="2400"/>
          </a:p>
          <a:p>
            <a:pPr marL="469900" indent="-457200" algn="l" rtl="0" eaLnBrk="0">
              <a:lnSpc>
                <a:spcPts val="4262"/>
              </a:lnSpc>
              <a:spcBef>
                <a:spcPts val="184"/>
              </a:spcBef>
              <a:buFont typeface="Wingdings" pitchFamily="2" charset="2"/>
              <a:buChar char="Ø"/>
              <a:tabLst/>
            </a:pP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How</a:t>
            </a:r>
            <a:r>
              <a:rPr lang="en-CA" altLang="zh-CN" sz="2800" spc="10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much</a:t>
            </a:r>
            <a:r>
              <a:rPr lang="en-CA" altLang="zh-CN" sz="2800" spc="10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more</a:t>
            </a:r>
            <a:r>
              <a:rPr lang="en-CA" altLang="zh-CN" sz="2800" spc="10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do</a:t>
            </a:r>
            <a:r>
              <a:rPr lang="en-CA" altLang="zh-CN" sz="2800" spc="10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I</a:t>
            </a:r>
            <a:r>
              <a:rPr lang="en-CA" altLang="zh-CN" sz="2800" spc="10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have</a:t>
            </a:r>
            <a:r>
              <a:rPr lang="en-CA" altLang="zh-CN" sz="2800" spc="10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to</a:t>
            </a:r>
            <a:r>
              <a:rPr lang="en-CA" altLang="zh-CN" sz="2800" spc="10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charge</a:t>
            </a:r>
            <a:r>
              <a:rPr lang="en-CA" altLang="zh-CN" sz="2800" spc="10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for</a:t>
            </a:r>
            <a:r>
              <a:rPr lang="en-CA" altLang="zh-CN" sz="2800" spc="10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it</a:t>
            </a:r>
            <a:r>
              <a:rPr lang="en-CA" altLang="zh-CN" sz="2800" spc="7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?</a:t>
            </a:r>
            <a:endParaRPr lang="en-CA" altLang="Calibri" sz="2800"/>
          </a:p>
          <a:p>
            <a:pPr marL="790918" indent="-342900" algn="l" rtl="0" eaLnBrk="0">
              <a:lnSpc>
                <a:spcPts val="3735"/>
              </a:lnSpc>
              <a:spcBef>
                <a:spcPts val="283"/>
              </a:spcBef>
              <a:buFont typeface="Arial" panose="020B0604020202020204" pitchFamily="34" charset="0"/>
              <a:buChar char="•"/>
              <a:tabLst/>
            </a:pPr>
            <a:r>
              <a:rPr lang="en-CA" altLang="zh-CN" sz="2400" spc="-1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Extra development, testing, marketing co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sts</a:t>
            </a:r>
            <a:endParaRPr lang="en-CA" altLang="Calibri" sz="2400"/>
          </a:p>
          <a:p>
            <a:pPr marL="469900" indent="-457200" algn="l" rtl="0" eaLnBrk="0">
              <a:lnSpc>
                <a:spcPts val="4262"/>
              </a:lnSpc>
              <a:spcBef>
                <a:spcPts val="359"/>
              </a:spcBef>
              <a:buFont typeface="Wingdings" pitchFamily="2" charset="2"/>
              <a:buChar char="Ø"/>
              <a:tabLst/>
            </a:pP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How</a:t>
            </a:r>
            <a:r>
              <a:rPr lang="en-CA" altLang="zh-CN" sz="2800" spc="10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much</a:t>
            </a:r>
            <a:r>
              <a:rPr lang="en-CA" altLang="zh-CN" sz="2800" spc="10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more</a:t>
            </a:r>
            <a:r>
              <a:rPr lang="en-CA" altLang="zh-CN" sz="2800" spc="10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can</a:t>
            </a:r>
            <a:r>
              <a:rPr lang="en-CA" altLang="zh-CN" sz="2800" spc="10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I</a:t>
            </a:r>
            <a:r>
              <a:rPr lang="en-CA" altLang="zh-CN" sz="2800" spc="10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charge</a:t>
            </a:r>
            <a:r>
              <a:rPr lang="en-CA" altLang="zh-CN" sz="2800" spc="10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for</a:t>
            </a:r>
            <a:r>
              <a:rPr lang="en-CA" altLang="zh-CN" sz="2800" spc="10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it</a:t>
            </a:r>
            <a:r>
              <a:rPr lang="en-CA" altLang="zh-CN" sz="2800" spc="5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?</a:t>
            </a:r>
            <a:endParaRPr lang="en-CA" altLang="Calibri" sz="2800"/>
          </a:p>
          <a:p>
            <a:pPr marL="790918" indent="-342900" algn="l" rtl="0" eaLnBrk="0">
              <a:lnSpc>
                <a:spcPts val="3735"/>
              </a:lnSpc>
              <a:spcBef>
                <a:spcPts val="283"/>
              </a:spcBef>
              <a:buFont typeface="Arial" panose="020B0604020202020204" pitchFamily="34" charset="0"/>
              <a:buChar char="•"/>
              <a:tabLst/>
            </a:pPr>
            <a:r>
              <a:rPr lang="en-CA" altLang="zh-CN" sz="2400" spc="-1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Does the market even care?</a:t>
            </a:r>
            <a:endParaRPr lang="en-CA" altLang="Calibri" sz="2400"/>
          </a:p>
          <a:p>
            <a:pPr marL="469900" indent="-457200" algn="l" rtl="0" eaLnBrk="0">
              <a:lnSpc>
                <a:spcPts val="4262"/>
              </a:lnSpc>
              <a:spcBef>
                <a:spcPts val="359"/>
              </a:spcBef>
              <a:buFont typeface="Wingdings" pitchFamily="2" charset="2"/>
              <a:buChar char="Ø"/>
              <a:tabLst/>
            </a:pP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How</a:t>
            </a:r>
            <a:r>
              <a:rPr lang="en-CA" altLang="zh-CN" sz="2800" spc="13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does</a:t>
            </a:r>
            <a:r>
              <a:rPr lang="en-CA" altLang="zh-CN" sz="2800" spc="13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the</a:t>
            </a:r>
            <a:r>
              <a:rPr lang="en-CA" altLang="zh-CN" sz="2800" spc="13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price</a:t>
            </a:r>
            <a:r>
              <a:rPr lang="en-CA" altLang="zh-CN" sz="2800" spc="13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change</a:t>
            </a:r>
            <a:r>
              <a:rPr lang="en-CA" altLang="zh-CN" sz="2800" spc="13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affect</a:t>
            </a:r>
            <a:r>
              <a:rPr lang="en-CA" altLang="zh-CN" sz="2800" spc="13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volume</a:t>
            </a:r>
            <a:r>
              <a:rPr lang="en-CA" altLang="zh-CN" sz="2800" spc="9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?</a:t>
            </a:r>
            <a:endParaRPr lang="en-CA" altLang="Calibri" sz="2800"/>
          </a:p>
        </p:txBody>
      </p:sp>
    </p:spTree>
    <p:extLst>
      <p:ext uri="{BB962C8B-B14F-4D97-AF65-F5344CB8AC3E}">
        <p14:creationId xmlns:p14="http://schemas.microsoft.com/office/powerpoint/2010/main" val="1616218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CFF5C-27E3-EEFA-DEBF-6BAA3A21E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 algn="l" rtl="0" eaLnBrk="0">
              <a:lnSpc>
                <a:spcPct val="78000"/>
              </a:lnSpc>
              <a:tabLst/>
            </a:pPr>
            <a:r>
              <a:rPr lang="en-CA" altLang="zh-CN" sz="4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Summary</a:t>
            </a:r>
            <a:r>
              <a:rPr lang="en-CA" altLang="zh-CN" sz="4400" spc="24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CA" altLang="zh-CN" sz="4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Evaluating</a:t>
            </a:r>
            <a:r>
              <a:rPr lang="en-CA" altLang="zh-CN" sz="4400" spc="22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4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ISAs</a:t>
            </a:r>
            <a:endParaRPr lang="en-CA" altLang="Calibri" sz="440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3C1605E-612E-8F0D-E174-A0FEFBDE7432}"/>
              </a:ext>
            </a:extLst>
          </p:cNvPr>
          <p:cNvSpPr txBox="1"/>
          <p:nvPr/>
        </p:nvSpPr>
        <p:spPr>
          <a:xfrm>
            <a:off x="313266" y="952792"/>
            <a:ext cx="11157374" cy="5363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900" indent="-457200" eaLnBrk="0">
              <a:lnSpc>
                <a:spcPct val="60000"/>
              </a:lnSpc>
              <a:spcBef>
                <a:spcPts val="1714"/>
              </a:spcBef>
              <a:buFont typeface="Wingdings" pitchFamily="2" charset="2"/>
              <a:buChar char="Ø"/>
            </a:pP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Design</a:t>
            </a:r>
            <a:r>
              <a:rPr lang="en-CA" altLang="zh-CN" sz="2800" spc="21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‐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time</a:t>
            </a:r>
            <a:r>
              <a:rPr lang="en-CA" altLang="zh-CN" sz="2800" spc="21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metrics</a:t>
            </a:r>
            <a:r>
              <a:rPr lang="en-CA" altLang="zh-CN" sz="2800" spc="20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927100" lvl="1" indent="-457200" eaLnBrk="0">
              <a:lnSpc>
                <a:spcPct val="60000"/>
              </a:lnSpc>
              <a:spcBef>
                <a:spcPts val="1714"/>
              </a:spcBef>
              <a:buFont typeface="Arial" panose="020B0604020202020204" pitchFamily="34" charset="0"/>
              <a:buChar char="•"/>
            </a:pPr>
            <a:r>
              <a:rPr lang="en-CA" altLang="zh-CN" sz="24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Can it be implemented, in how long, at what cost?</a:t>
            </a:r>
            <a:endParaRPr lang="en-CA" altLang="zh-CN" sz="2400" spc="200">
              <a:solidFill>
                <a:srgbClr val="000000">
                  <a:alpha val="100000"/>
                </a:srgbClr>
              </a:solidFill>
              <a:effectLst/>
              <a:latin typeface="Calibri"/>
              <a:cs typeface="Calibri"/>
            </a:endParaRPr>
          </a:p>
          <a:p>
            <a:pPr marL="927100" lvl="1" indent="-457200" eaLnBrk="0">
              <a:lnSpc>
                <a:spcPct val="60000"/>
              </a:lnSpc>
              <a:spcBef>
                <a:spcPts val="1714"/>
              </a:spcBef>
              <a:buFont typeface="Arial" panose="020B0604020202020204" pitchFamily="34" charset="0"/>
              <a:buChar char="•"/>
            </a:pPr>
            <a:r>
              <a:rPr lang="en-CA" altLang="zh-CN" sz="24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Can it be programmed?  Ease of compilation?</a:t>
            </a:r>
            <a:endParaRPr lang="en-CA" altLang="zh-CN" sz="2400"/>
          </a:p>
          <a:p>
            <a:pPr marL="469900" indent="-457200" eaLnBrk="0">
              <a:lnSpc>
                <a:spcPct val="60000"/>
              </a:lnSpc>
              <a:spcBef>
                <a:spcPts val="1714"/>
              </a:spcBef>
              <a:buFont typeface="Wingdings" pitchFamily="2" charset="2"/>
              <a:buChar char="Ø"/>
            </a:pP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Static</a:t>
            </a:r>
            <a:r>
              <a:rPr lang="en-CA" altLang="zh-CN" sz="2800" spc="18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Metrics</a:t>
            </a:r>
            <a:r>
              <a:rPr lang="en-CA" altLang="zh-CN" sz="2800" spc="17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:</a:t>
            </a:r>
          </a:p>
          <a:p>
            <a:pPr marL="927100" lvl="1" indent="-457200" eaLnBrk="0">
              <a:lnSpc>
                <a:spcPct val="60000"/>
              </a:lnSpc>
              <a:spcBef>
                <a:spcPts val="1714"/>
              </a:spcBef>
              <a:buFont typeface="Arial" panose="020B0604020202020204" pitchFamily="34" charset="0"/>
              <a:buChar char="•"/>
            </a:pPr>
            <a:r>
              <a:rPr lang="en-CA" altLang="zh-CN" sz="24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How many bytes does the program occupy in memory?</a:t>
            </a:r>
          </a:p>
          <a:p>
            <a:pPr marL="469900" indent="-457200" eaLnBrk="0">
              <a:lnSpc>
                <a:spcPct val="60000"/>
              </a:lnSpc>
              <a:spcBef>
                <a:spcPts val="1714"/>
              </a:spcBef>
              <a:buFont typeface="Wingdings" pitchFamily="2" charset="2"/>
              <a:buChar char="Ø"/>
            </a:pPr>
            <a:r>
              <a:rPr lang="en-CA" altLang="zh-CN" sz="2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Dynamic Metrics:</a:t>
            </a:r>
          </a:p>
          <a:p>
            <a:pPr marL="927100" lvl="1" indent="-457200" eaLnBrk="0">
              <a:lnSpc>
                <a:spcPct val="90000"/>
              </a:lnSpc>
              <a:spcBef>
                <a:spcPts val="1714"/>
              </a:spcBef>
              <a:buFont typeface="Arial" panose="020B0604020202020204" pitchFamily="34" charset="0"/>
              <a:buChar char="•"/>
            </a:pPr>
            <a:r>
              <a:rPr lang="en-CA" altLang="zh-CN" sz="24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How many instructions are executed?  How many bytes does the processor</a:t>
            </a:r>
            <a:r>
              <a:rPr lang="zh-CN" altLang="en-US" sz="24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CA" altLang="zh-CN" sz="24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fetch to execute the program?</a:t>
            </a:r>
            <a:endParaRPr lang="en-CA" altLang="zh-CN" sz="2400"/>
          </a:p>
          <a:p>
            <a:pPr marL="927100" lvl="1" indent="-457200" eaLnBrk="0">
              <a:lnSpc>
                <a:spcPct val="60000"/>
              </a:lnSpc>
              <a:spcBef>
                <a:spcPts val="1714"/>
              </a:spcBef>
              <a:buFont typeface="Arial" panose="020B0604020202020204" pitchFamily="34" charset="0"/>
              <a:buChar char="•"/>
            </a:pPr>
            <a:r>
              <a:rPr lang="en-CA" altLang="zh-CN" sz="24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How many clocks are required per instruction?</a:t>
            </a:r>
            <a:endParaRPr lang="en-CA" altLang="zh-CN" sz="2400"/>
          </a:p>
          <a:p>
            <a:pPr marL="927100" lvl="1" indent="-457200" eaLnBrk="0">
              <a:lnSpc>
                <a:spcPct val="60000"/>
              </a:lnSpc>
              <a:spcBef>
                <a:spcPts val="1714"/>
              </a:spcBef>
              <a:buFont typeface="Arial" panose="020B0604020202020204" pitchFamily="34" charset="0"/>
              <a:buChar char="•"/>
            </a:pPr>
            <a:r>
              <a:rPr lang="en-CA" altLang="zh-CN" sz="24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How  "lean" a clock is practical?</a:t>
            </a:r>
            <a:endParaRPr lang="en-CA" altLang="zh-CN" sz="2400"/>
          </a:p>
          <a:p>
            <a:pPr marL="12700" eaLnBrk="0">
              <a:lnSpc>
                <a:spcPct val="60000"/>
              </a:lnSpc>
              <a:spcBef>
                <a:spcPts val="1714"/>
              </a:spcBef>
            </a:pPr>
            <a:r>
              <a:rPr lang="en-CA" altLang="zh-CN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	</a:t>
            </a:r>
            <a:r>
              <a:rPr lang="en-CA" altLang="zh-CN" sz="2400" i="1">
                <a:solidFill>
                  <a:srgbClr val="4F82BD"/>
                </a:solidFill>
                <a:effectLst/>
                <a:latin typeface="Calibri" panose="020F0502020204030204" pitchFamily="34" charset="0"/>
              </a:rPr>
              <a:t>Best Metric</a:t>
            </a:r>
            <a:r>
              <a:rPr lang="en-CA" altLang="zh-CN" sz="2400">
                <a:solidFill>
                  <a:srgbClr val="4F82BD"/>
                </a:solidFill>
                <a:effectLst/>
                <a:latin typeface="Calibri" panose="020F0502020204030204" pitchFamily="34" charset="0"/>
              </a:rPr>
              <a:t>:   </a:t>
            </a:r>
            <a:r>
              <a:rPr lang="en-CA" altLang="zh-CN" sz="2400" u="sng">
                <a:solidFill>
                  <a:srgbClr val="4F82BD"/>
                </a:solidFill>
                <a:effectLst/>
                <a:latin typeface="Calibri" panose="020F0502020204030204" pitchFamily="34" charset="0"/>
              </a:rPr>
              <a:t>Time to execute the program!</a:t>
            </a:r>
            <a:endParaRPr lang="en-CA" altLang="zh-CN" sz="2400" u="sng"/>
          </a:p>
          <a:p>
            <a:r>
              <a:rPr lang="en-CA" altLang="zh-CN" sz="11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</a:p>
          <a:p>
            <a:r>
              <a:rPr lang="en-CA" altLang="zh-CN" sz="240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depends on the instructions set, the processor organization, and compilation techniques.</a:t>
            </a:r>
            <a:endParaRPr lang="en-CA" altLang="zh-CN" sz="3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46A163-5420-8899-DE06-9EC2D5D11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0862" y="4098823"/>
            <a:ext cx="3190717" cy="180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631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796CFC-DA51-46B6-81A0-54F920150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RISC-V ISA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9C8BE9-726C-4164-A686-74F9FD82C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6467BD4-C36C-496A-922E-A35B8ED9E5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41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/>
          <p:nvPr/>
        </p:nvSpPr>
        <p:spPr>
          <a:xfrm>
            <a:off x="2025843" y="354122"/>
            <a:ext cx="8090193" cy="624622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30000"/>
              </a:lnSpc>
              <a:tabLst/>
            </a:pPr>
            <a:endParaRPr lang="Calibri" altLang="Calibri" sz="2087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46CFF5C-27E3-EEFA-DEBF-6BAA3A21E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sz="440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Performance</a:t>
            </a:r>
            <a:r>
              <a:rPr lang="en-CA" altLang="zh-CN" sz="4400" spc="272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440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Metrics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2A653C-4C3C-D771-47CE-441BE6DE4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267" y="881744"/>
            <a:ext cx="11599333" cy="5447936"/>
          </a:xfrm>
        </p:spPr>
        <p:txBody>
          <a:bodyPr/>
          <a:lstStyle/>
          <a:p>
            <a:pPr latinLnBrk="0">
              <a:lnSpc>
                <a:spcPct val="87000"/>
              </a:lnSpc>
            </a:pPr>
            <a:r>
              <a:rPr lang="zh-CN" altLang="en-US" sz="2400">
                <a:effectLst/>
              </a:rPr>
              <a:t> </a:t>
            </a:r>
            <a:r>
              <a:rPr lang="en-CA" altLang="zh-CN" sz="2400">
                <a:effectLst/>
              </a:rPr>
              <a:t>Purchasing perspective</a:t>
            </a:r>
          </a:p>
          <a:p>
            <a:pPr lvl="1" latinLnBrk="0">
              <a:lnSpc>
                <a:spcPct val="87000"/>
              </a:lnSpc>
            </a:pPr>
            <a:r>
              <a:rPr lang="en-CA" altLang="zh-CN" sz="200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given a collection of machines, which has the</a:t>
            </a:r>
          </a:p>
          <a:p>
            <a:pPr lvl="2" latinLnBrk="0">
              <a:lnSpc>
                <a:spcPct val="87000"/>
              </a:lnSpc>
            </a:pPr>
            <a:r>
              <a:rPr lang="en-CA" altLang="zh-CN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best performance ?</a:t>
            </a:r>
          </a:p>
          <a:p>
            <a:pPr lvl="2" latinLnBrk="0">
              <a:lnSpc>
                <a:spcPct val="87000"/>
              </a:lnSpc>
            </a:pPr>
            <a:r>
              <a:rPr lang="en-CA" altLang="zh-CN" sz="200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least cost ?</a:t>
            </a:r>
          </a:p>
          <a:p>
            <a:pPr lvl="2" latinLnBrk="0">
              <a:lnSpc>
                <a:spcPct val="87000"/>
              </a:lnSpc>
            </a:pPr>
            <a:r>
              <a:rPr lang="en-CA" altLang="zh-CN" sz="200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best cost/performance?</a:t>
            </a:r>
            <a:endParaRPr lang="en-CA" altLang="zh-CN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atinLnBrk="0">
              <a:lnSpc>
                <a:spcPct val="87000"/>
              </a:lnSpc>
            </a:pPr>
            <a:r>
              <a:rPr lang="zh-CN" altLang="en-US" sz="2400">
                <a:effectLst/>
              </a:rPr>
              <a:t> </a:t>
            </a:r>
            <a:r>
              <a:rPr lang="en-CA" altLang="zh-CN" sz="2400">
                <a:effectLst/>
              </a:rPr>
              <a:t>Design perspective</a:t>
            </a:r>
          </a:p>
          <a:p>
            <a:pPr lvl="1" latinLnBrk="0">
              <a:lnSpc>
                <a:spcPct val="87000"/>
              </a:lnSpc>
            </a:pPr>
            <a:r>
              <a:rPr lang="en-CA" altLang="zh-CN" sz="200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faced with design options, which has the</a:t>
            </a:r>
          </a:p>
          <a:p>
            <a:pPr lvl="2" latinLnBrk="0">
              <a:lnSpc>
                <a:spcPct val="87000"/>
              </a:lnSpc>
            </a:pPr>
            <a:r>
              <a:rPr lang="en-CA" altLang="zh-CN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best performance improvement ?</a:t>
            </a:r>
          </a:p>
          <a:p>
            <a:pPr lvl="2" latinLnBrk="0">
              <a:lnSpc>
                <a:spcPct val="87000"/>
              </a:lnSpc>
            </a:pPr>
            <a:r>
              <a:rPr lang="en-CA" altLang="zh-CN" sz="200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least cost ?</a:t>
            </a:r>
          </a:p>
          <a:p>
            <a:pPr lvl="2" latinLnBrk="0">
              <a:lnSpc>
                <a:spcPct val="87000"/>
              </a:lnSpc>
            </a:pPr>
            <a:r>
              <a:rPr lang="en-CA" altLang="zh-CN" sz="200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best cost/performance?</a:t>
            </a:r>
            <a:endParaRPr lang="en-CA" altLang="zh-CN" sz="160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atinLnBrk="0">
              <a:lnSpc>
                <a:spcPct val="87000"/>
              </a:lnSpc>
            </a:pPr>
            <a:r>
              <a:rPr lang="zh-CN" altLang="en-US" sz="2400">
                <a:effectLst/>
              </a:rPr>
              <a:t> </a:t>
            </a:r>
            <a:r>
              <a:rPr lang="en-CA" altLang="zh-CN" sz="2400">
                <a:effectLst/>
              </a:rPr>
              <a:t>Both require</a:t>
            </a:r>
          </a:p>
          <a:p>
            <a:pPr lvl="1" latinLnBrk="0">
              <a:lnSpc>
                <a:spcPct val="87000"/>
              </a:lnSpc>
            </a:pPr>
            <a:r>
              <a:rPr lang="en-CA" altLang="zh-CN" sz="200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basis for comparison</a:t>
            </a:r>
          </a:p>
          <a:p>
            <a:pPr lvl="1" latinLnBrk="0">
              <a:lnSpc>
                <a:spcPct val="87000"/>
              </a:lnSpc>
            </a:pPr>
            <a:r>
              <a:rPr lang="en-CA" altLang="zh-CN" sz="200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metric for evaluation</a:t>
            </a:r>
          </a:p>
          <a:p>
            <a:pPr latinLnBrk="0">
              <a:lnSpc>
                <a:spcPct val="87000"/>
              </a:lnSpc>
            </a:pPr>
            <a:r>
              <a:rPr lang="zh-CN" altLang="en-US" sz="2400">
                <a:effectLst/>
              </a:rPr>
              <a:t> </a:t>
            </a:r>
            <a:r>
              <a:rPr lang="en-CA" altLang="zh-CN" sz="2400">
                <a:effectLst/>
              </a:rPr>
              <a:t>Our goal is to understand what factors in the architecture contribute  to overall system performance and the relative importance (and cost) of these factors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473A549-7BD3-A67E-1F12-C0266FF9B8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E959A-CB6C-4D92-9153-B69126F67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Abstraction Hierarchy</a:t>
            </a:r>
            <a:endParaRPr lang="ko-KR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52C0C2-7D50-5314-772A-15DEF7200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9A828D4-6E51-2083-4726-87F5BAF4CE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1200"/>
              <a:t>Source: Alex Bronstein</a:t>
            </a:r>
            <a:endParaRPr lang="ko-KR" altLang="en-US" sz="12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9009A6-02FD-4C4E-81C6-D8656324CE0C}"/>
              </a:ext>
            </a:extLst>
          </p:cNvPr>
          <p:cNvSpPr/>
          <p:nvPr/>
        </p:nvSpPr>
        <p:spPr>
          <a:xfrm>
            <a:off x="3182340" y="6488668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F52C7F-5D8D-4C38-9D22-91241CCB5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733" y="893789"/>
            <a:ext cx="835247" cy="574749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2C33F227-BEC9-4F6B-A238-4DF32E57CF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7367" y="786039"/>
            <a:ext cx="6045213" cy="5546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2B2B2"/>
              </a:buClr>
              <a:buSzTx/>
              <a:buFontTx/>
              <a:buNone/>
              <a:tabLst>
                <a:tab pos="347663" algn="l"/>
                <a:tab pos="1081088" algn="l"/>
                <a:tab pos="1712913" algn="l"/>
              </a:tabLst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ll Gothic Std Black" panose="020B0706020202040204" pitchFamily="34" charset="0"/>
                <a:ea typeface="微软雅黑"/>
                <a:cs typeface="+mn-cs"/>
              </a:rPr>
              <a:t>Application Software</a:t>
            </a:r>
          </a:p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2B2B2"/>
              </a:buClr>
              <a:buSzTx/>
              <a:buFontTx/>
              <a:buNone/>
              <a:tabLst>
                <a:tab pos="347663" algn="l"/>
                <a:tab pos="1081088" algn="l"/>
                <a:tab pos="1712913" algn="l"/>
              </a:tabLst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ll Gothic Std Black" panose="020B0706020202040204" pitchFamily="34" charset="0"/>
                <a:ea typeface="微软雅黑"/>
                <a:cs typeface="+mn-cs"/>
              </a:rPr>
              <a:t>Operating System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ll Gothic Std Light" panose="020B0606020203020204" pitchFamily="34" charset="0"/>
                <a:ea typeface="微软雅黑"/>
                <a:cs typeface="+mn-cs"/>
              </a:rPr>
              <a:t>(threads, files, exceptions)</a:t>
            </a:r>
          </a:p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2B2B2"/>
              </a:buClr>
              <a:buSzTx/>
              <a:buFontTx/>
              <a:buNone/>
              <a:tabLst>
                <a:tab pos="347663" algn="l"/>
                <a:tab pos="1081088" algn="l"/>
                <a:tab pos="1712913" algn="l"/>
              </a:tabLst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ll Gothic Std Black" panose="020B0706020202040204" pitchFamily="34" charset="0"/>
                <a:ea typeface="微软雅黑"/>
                <a:cs typeface="+mn-cs"/>
              </a:rPr>
              <a:t>Computer Architecture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ll Gothic Std Light" panose="020B0606020203020204" pitchFamily="34" charset="0"/>
                <a:ea typeface="微软雅黑"/>
                <a:cs typeface="+mn-cs"/>
              </a:rPr>
              <a:t>(instruction set)</a:t>
            </a:r>
          </a:p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2B2B2"/>
              </a:buClr>
              <a:buSzTx/>
              <a:buFontTx/>
              <a:buNone/>
              <a:tabLst>
                <a:tab pos="347663" algn="l"/>
                <a:tab pos="1081088" algn="l"/>
                <a:tab pos="1712913" algn="l"/>
              </a:tabLst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ll Gothic Std Black" panose="020B0706020202040204" pitchFamily="34" charset="0"/>
                <a:ea typeface="微软雅黑"/>
                <a:cs typeface="+mn-cs"/>
              </a:rPr>
              <a:t>Micro-Architecture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ll Gothic Std Light" panose="020B0606020203020204" pitchFamily="34" charset="0"/>
                <a:ea typeface="微软雅黑"/>
                <a:cs typeface="+mn-cs"/>
              </a:rPr>
              <a:t>(execution pipeline)</a:t>
            </a:r>
          </a:p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2B2B2"/>
              </a:buClr>
              <a:buSzTx/>
              <a:buFontTx/>
              <a:buNone/>
              <a:tabLst>
                <a:tab pos="347663" algn="l"/>
                <a:tab pos="1081088" algn="l"/>
                <a:tab pos="1712913" algn="l"/>
              </a:tabLst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ll Gothic Std Black" panose="020B0706020202040204" pitchFamily="34" charset="0"/>
                <a:ea typeface="微软雅黑"/>
                <a:cs typeface="+mn-cs"/>
              </a:rPr>
              <a:t>Logic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ll Gothic Std Light" panose="020B0606020203020204" pitchFamily="34" charset="0"/>
                <a:ea typeface="微软雅黑"/>
                <a:cs typeface="+mn-cs"/>
              </a:rPr>
              <a:t>(adders, multipliers, FSMs)</a:t>
            </a:r>
          </a:p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2B2B2"/>
              </a:buClr>
              <a:buSzTx/>
              <a:buFontTx/>
              <a:buNone/>
              <a:tabLst>
                <a:tab pos="347663" algn="l"/>
                <a:tab pos="1081088" algn="l"/>
                <a:tab pos="1712913" algn="l"/>
              </a:tabLst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ll Gothic Std Black" panose="020B0706020202040204" pitchFamily="34" charset="0"/>
                <a:ea typeface="微软雅黑"/>
                <a:cs typeface="+mn-cs"/>
              </a:rPr>
              <a:t>Digital Circuits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ll Gothic Std Light" panose="020B0606020203020204" pitchFamily="34" charset="0"/>
                <a:ea typeface="微软雅黑"/>
                <a:cs typeface="+mn-cs"/>
              </a:rPr>
              <a:t>(gates)</a:t>
            </a:r>
          </a:p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2B2B2"/>
              </a:buClr>
              <a:buSzTx/>
              <a:buFontTx/>
              <a:buNone/>
              <a:tabLst>
                <a:tab pos="347663" algn="l"/>
                <a:tab pos="1081088" algn="l"/>
                <a:tab pos="1712913" algn="l"/>
              </a:tabLst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ll Gothic Std Black" panose="020B0706020202040204" pitchFamily="34" charset="0"/>
                <a:ea typeface="微软雅黑"/>
                <a:cs typeface="+mn-cs"/>
              </a:rPr>
              <a:t>Analog Circuits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ll Gothic Std Light" panose="020B0606020203020204" pitchFamily="34" charset="0"/>
                <a:ea typeface="微软雅黑"/>
                <a:cs typeface="+mn-cs"/>
              </a:rPr>
              <a:t>(amplifiers)</a:t>
            </a:r>
          </a:p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2B2B2"/>
              </a:buClr>
              <a:buSzTx/>
              <a:buFontTx/>
              <a:buNone/>
              <a:tabLst>
                <a:tab pos="347663" algn="l"/>
                <a:tab pos="1081088" algn="l"/>
                <a:tab pos="1712913" algn="l"/>
              </a:tabLst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ll Gothic Std Black" panose="020B0706020202040204" pitchFamily="34" charset="0"/>
                <a:ea typeface="微软雅黑"/>
                <a:cs typeface="+mn-cs"/>
              </a:rPr>
              <a:t>Process and Devices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ll Gothic Std Light" panose="020B0606020203020204" pitchFamily="34" charset="0"/>
                <a:ea typeface="微软雅黑"/>
                <a:cs typeface="+mn-cs"/>
              </a:rPr>
              <a:t>(MOSFET transistors)</a:t>
            </a:r>
          </a:p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2B2B2"/>
              </a:buClr>
              <a:buSzTx/>
              <a:buFontTx/>
              <a:buNone/>
              <a:tabLst>
                <a:tab pos="347663" algn="l"/>
                <a:tab pos="1081088" algn="l"/>
                <a:tab pos="1712913" algn="l"/>
              </a:tabLst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ll Gothic Std Black" panose="020B0706020202040204" pitchFamily="34" charset="0"/>
                <a:ea typeface="微软雅黑"/>
                <a:cs typeface="+mn-cs"/>
              </a:rPr>
              <a:t>Physics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ll Gothic Std Light" panose="020B0606020203020204" pitchFamily="34" charset="0"/>
                <a:ea typeface="微软雅黑"/>
                <a:cs typeface="+mn-cs"/>
              </a:rPr>
              <a:t>(electrons, holes, tunneling, band gap)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2C1E13-24D8-4EEE-B86F-F78649F26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161" y="1479170"/>
            <a:ext cx="686391" cy="5788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BDD6E1-5EF2-483E-B42D-D5797CBB5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3352" y="2763144"/>
            <a:ext cx="736009" cy="4465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F25EFB-F862-41D9-BCE7-B2F91DE252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8878" y="3317747"/>
            <a:ext cx="764954" cy="5375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5CA40C-9B22-4556-A09B-80C3BBE4F0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6431" y="4005142"/>
            <a:ext cx="669851" cy="3886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002815-014A-4810-9483-761DCD9A4B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9890" y="4601994"/>
            <a:ext cx="702930" cy="516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BA6003-9ABE-4127-B249-CBE2AD167B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26048" y="5157284"/>
            <a:ext cx="570614" cy="5085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2EE8D9-CD01-4F0E-9404-80083B6D66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13645" y="5742732"/>
            <a:ext cx="595423" cy="533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5D4658-F6DF-4B8D-8D36-400BB745DA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54450" y="2167056"/>
            <a:ext cx="913810" cy="43002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C11E906-6978-4B05-A24B-3DE89136F0E5}"/>
              </a:ext>
            </a:extLst>
          </p:cNvPr>
          <p:cNvSpPr/>
          <p:nvPr/>
        </p:nvSpPr>
        <p:spPr bwMode="auto">
          <a:xfrm>
            <a:off x="2993840" y="2175916"/>
            <a:ext cx="5799640" cy="400110"/>
          </a:xfrm>
          <a:prstGeom prst="rect">
            <a:avLst/>
          </a:prstGeom>
          <a:solidFill>
            <a:srgbClr val="143D88">
              <a:alpha val="27000"/>
            </a:srgbClr>
          </a:solidFill>
          <a:ln w="38100" cap="flat" cmpd="sng" algn="ctr">
            <a:solidFill>
              <a:srgbClr val="143D88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3300"/>
              </a:buClr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微软雅黑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59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25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5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5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25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750"/>
                            </p:stCondLst>
                            <p:childTnLst>
                              <p:par>
                                <p:cTn id="69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1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5A014-26CD-4AE2-9657-47B8BFA75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Instruction Set Architecture (ISA)</a:t>
            </a:r>
            <a:endParaRPr lang="ko-KR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93DF4F3-F84F-CA1F-0280-8A8195E5DC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9F748ED-07CA-487E-8CD7-60AB98D77073}"/>
              </a:ext>
            </a:extLst>
          </p:cNvPr>
          <p:cNvSpPr/>
          <p:nvPr/>
        </p:nvSpPr>
        <p:spPr>
          <a:xfrm>
            <a:off x="2846077" y="2328664"/>
            <a:ext cx="3352792" cy="703284"/>
          </a:xfrm>
          <a:prstGeom prst="roundRect">
            <a:avLst>
              <a:gd name="adj" fmla="val 8280"/>
            </a:avLst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Gothic Std Black" panose="020B0706020202040204" pitchFamily="34" charset="0"/>
                <a:ea typeface="微软雅黑"/>
                <a:cs typeface="+mn-cs"/>
              </a:rPr>
              <a:t>Application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ll Gothic Std Black" panose="020B0706020202040204" pitchFamily="34" charset="0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73BF283-0B88-43B4-9CC1-ABDBBF59F9D0}"/>
              </a:ext>
            </a:extLst>
          </p:cNvPr>
          <p:cNvSpPr/>
          <p:nvPr/>
        </p:nvSpPr>
        <p:spPr>
          <a:xfrm>
            <a:off x="2846078" y="3553134"/>
            <a:ext cx="1790699" cy="647074"/>
          </a:xfrm>
          <a:prstGeom prst="roundRect">
            <a:avLst>
              <a:gd name="adj" fmla="val 8280"/>
            </a:avLst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Gothic Std Black" panose="020B0706020202040204" pitchFamily="34" charset="0"/>
                <a:ea typeface="微软雅黑"/>
                <a:cs typeface="+mn-cs"/>
              </a:rPr>
              <a:t>Compiler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ll Gothic Std Black" panose="020B0706020202040204" pitchFamily="34" charset="0"/>
              <a:cs typeface="+mn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E8F669F-C7B1-440E-A990-0CC9F887F55C}"/>
              </a:ext>
            </a:extLst>
          </p:cNvPr>
          <p:cNvSpPr/>
          <p:nvPr/>
        </p:nvSpPr>
        <p:spPr>
          <a:xfrm>
            <a:off x="4788979" y="3553134"/>
            <a:ext cx="1409891" cy="647074"/>
          </a:xfrm>
          <a:prstGeom prst="roundRect">
            <a:avLst>
              <a:gd name="adj" fmla="val 8280"/>
            </a:avLst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Gothic Std Black" panose="020B0706020202040204" pitchFamily="34" charset="0"/>
                <a:ea typeface="微软雅黑"/>
                <a:cs typeface="+mn-cs"/>
              </a:rPr>
              <a:t>OS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ll Gothic Std Black" panose="020B0706020202040204" pitchFamily="34" charset="0"/>
              <a:cs typeface="+mn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38BAD3-D793-4A39-9A0B-78E8FF16B699}"/>
              </a:ext>
            </a:extLst>
          </p:cNvPr>
          <p:cNvCxnSpPr>
            <a:cxnSpLocks/>
          </p:cNvCxnSpPr>
          <p:nvPr/>
        </p:nvCxnSpPr>
        <p:spPr>
          <a:xfrm>
            <a:off x="6838038" y="1717907"/>
            <a:ext cx="0" cy="481090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2122A02-6EFC-4CDE-91D7-06BCE2F340FB}"/>
              </a:ext>
            </a:extLst>
          </p:cNvPr>
          <p:cNvSpPr txBox="1"/>
          <p:nvPr/>
        </p:nvSpPr>
        <p:spPr>
          <a:xfrm>
            <a:off x="7148340" y="1598096"/>
            <a:ext cx="3169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Bell Gothic Std Black" panose="020B0706020202040204" pitchFamily="34" charset="0"/>
                <a:ea typeface="微软雅黑"/>
                <a:cs typeface="+mn-cs"/>
              </a:rPr>
              <a:t>Levels of Program Code</a:t>
            </a:r>
            <a:endParaRPr kumimoji="0" lang="ko-KR" altLang="en-US" sz="2400" b="1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Bell Gothic Std Black" panose="020B0706020202040204" pitchFamily="34" charset="0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86269E8-76D0-4671-A0BD-64E40DD7E77A}"/>
              </a:ext>
            </a:extLst>
          </p:cNvPr>
          <p:cNvSpPr/>
          <p:nvPr/>
        </p:nvSpPr>
        <p:spPr>
          <a:xfrm>
            <a:off x="7404661" y="2113169"/>
            <a:ext cx="2974853" cy="829567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ll Gothic Std Black" panose="020B0706020202040204" pitchFamily="34" charset="0"/>
                <a:ea typeface="微软雅黑"/>
                <a:cs typeface="+mn-cs"/>
              </a:rPr>
              <a:t>High Level Language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ll Gothic Std Black" panose="020B0706020202040204" pitchFamily="34" charset="0"/>
                <a:ea typeface="微软雅黑"/>
                <a:cs typeface="+mn-cs"/>
              </a:rPr>
              <a:t>(C++, Python, Java)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ell Gothic Std Black" panose="020B0706020202040204" pitchFamily="34" charset="0"/>
              <a:cs typeface="+mn-cs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FE80EB7-3A87-433B-827A-3BE8C79F4A15}"/>
              </a:ext>
            </a:extLst>
          </p:cNvPr>
          <p:cNvSpPr/>
          <p:nvPr/>
        </p:nvSpPr>
        <p:spPr>
          <a:xfrm>
            <a:off x="7404661" y="3481619"/>
            <a:ext cx="2974853" cy="78862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ll Gothic Std Black" panose="020B0706020202040204" pitchFamily="34" charset="0"/>
                <a:ea typeface="微软雅黑"/>
                <a:cs typeface="+mn-cs"/>
              </a:rPr>
              <a:t>Assembly Language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ll Gothic Std Black" panose="020B0706020202040204" pitchFamily="34" charset="0"/>
                <a:ea typeface="微软雅黑"/>
                <a:cs typeface="+mn-cs"/>
              </a:rPr>
              <a:t>(ARM, MIPS, x86)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ell Gothic Std Black" panose="020B0706020202040204" pitchFamily="34" charset="0"/>
              <a:cs typeface="+mn-cs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76B5BD8-9714-43C7-8D31-31AE7751BF96}"/>
              </a:ext>
            </a:extLst>
          </p:cNvPr>
          <p:cNvSpPr/>
          <p:nvPr/>
        </p:nvSpPr>
        <p:spPr>
          <a:xfrm>
            <a:off x="7408270" y="5331603"/>
            <a:ext cx="2974853" cy="593767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ll Gothic Std Black" panose="020B0706020202040204" pitchFamily="34" charset="0"/>
                <a:ea typeface="微软雅黑"/>
                <a:cs typeface="+mn-cs"/>
              </a:rPr>
              <a:t>Machine Language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ell Gothic Std Black" panose="020B0706020202040204" pitchFamily="34" charset="0"/>
              <a:cs typeface="+mn-cs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EE5E985-A1EE-406E-B3A0-E34257C0B625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8892087" y="2942736"/>
            <a:ext cx="0" cy="53888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6B13FEF-B112-490E-B96E-68CF81BC2F48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8892088" y="4270248"/>
            <a:ext cx="3609" cy="10613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11">
            <a:extLst>
              <a:ext uri="{FF2B5EF4-FFF2-40B4-BE49-F238E27FC236}">
                <a16:creationId xmlns:a16="http://schemas.microsoft.com/office/drawing/2014/main" id="{13724E3F-A82A-484A-92CF-0D968FFDD0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7795" y="5793760"/>
            <a:ext cx="2629621" cy="40011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+mn-cs"/>
              </a:rPr>
              <a:t>1001 1110 0110 1010</a:t>
            </a: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anose="020B0604020202020204" pitchFamily="34" charset="0"/>
              <a:cs typeface="+mn-cs"/>
            </a:endParaRPr>
          </a:p>
        </p:txBody>
      </p:sp>
      <p:sp>
        <p:nvSpPr>
          <p:cNvPr id="48" name="TextBox 12">
            <a:extLst>
              <a:ext uri="{FF2B5EF4-FFF2-40B4-BE49-F238E27FC236}">
                <a16:creationId xmlns:a16="http://schemas.microsoft.com/office/drawing/2014/main" id="{25733F64-F5A2-4A49-858D-9E398AD09B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0986" y="4105727"/>
            <a:ext cx="2362200" cy="40011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+mn-cs"/>
              </a:rPr>
              <a:t>add R1, R2, R3</a:t>
            </a: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anose="020B0604020202020204" pitchFamily="34" charset="0"/>
              <a:cs typeface="+mn-cs"/>
            </a:endParaRP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C90236E0-DA9F-4731-9E9A-7C0161A1D654}"/>
              </a:ext>
            </a:extLst>
          </p:cNvPr>
          <p:cNvSpPr/>
          <p:nvPr/>
        </p:nvSpPr>
        <p:spPr>
          <a:xfrm>
            <a:off x="1628785" y="4634311"/>
            <a:ext cx="8841506" cy="379185"/>
          </a:xfrm>
          <a:prstGeom prst="flowChartProcess">
            <a:avLst/>
          </a:prstGeom>
          <a:solidFill>
            <a:srgbClr val="143D8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Gothic Std Black" panose="020B0706020202040204" pitchFamily="34" charset="0"/>
                <a:ea typeface="微软雅黑"/>
                <a:cs typeface="+mn-cs"/>
              </a:rPr>
              <a:t>Instruction Set Architecture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ll Gothic Std Black" panose="020B0706020202040204" pitchFamily="34" charset="0"/>
              <a:cs typeface="+mn-cs"/>
            </a:endParaRPr>
          </a:p>
        </p:txBody>
      </p:sp>
      <p:sp>
        <p:nvSpPr>
          <p:cNvPr id="56" name="TextBox 12">
            <a:extLst>
              <a:ext uri="{FF2B5EF4-FFF2-40B4-BE49-F238E27FC236}">
                <a16:creationId xmlns:a16="http://schemas.microsoft.com/office/drawing/2014/main" id="{DEB0DE13-C69C-426E-97BB-D4C0371348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0986" y="2772602"/>
            <a:ext cx="2362200" cy="40011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+mn-cs"/>
              </a:rPr>
              <a:t>x= </a:t>
            </a:r>
            <a:r>
              <a:rPr kumimoji="0" lang="en-US" altLang="ko-KR" sz="2000" b="0" i="0" u="none" strike="noStrike" kern="1200" cap="none" spc="0" normalizeH="0" baseline="0" noProof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+mn-cs"/>
              </a:rPr>
              <a:t>a+b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+mn-cs"/>
              </a:rPr>
              <a:t>;</a:t>
            </a: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anose="020B0604020202020204" pitchFamily="34" charset="0"/>
              <a:cs typeface="+mn-cs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3DD3AAF-052F-4AA8-AAF4-6C9696C0E84C}"/>
              </a:ext>
            </a:extLst>
          </p:cNvPr>
          <p:cNvGrpSpPr/>
          <p:nvPr/>
        </p:nvGrpSpPr>
        <p:grpSpPr>
          <a:xfrm>
            <a:off x="2846078" y="5186214"/>
            <a:ext cx="3449921" cy="1132011"/>
            <a:chOff x="1222161" y="4603143"/>
            <a:chExt cx="3449921" cy="1294149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A1A09C0-7645-4C0F-9CFD-2858EDFEBAD3}"/>
                </a:ext>
              </a:extLst>
            </p:cNvPr>
            <p:cNvGrpSpPr/>
            <p:nvPr/>
          </p:nvGrpSpPr>
          <p:grpSpPr>
            <a:xfrm>
              <a:off x="1377505" y="5250217"/>
              <a:ext cx="3174126" cy="647075"/>
              <a:chOff x="1221225" y="4722928"/>
              <a:chExt cx="3337378" cy="1301690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12651C96-0BAA-454F-A7E2-822B9017DE5C}"/>
                  </a:ext>
                </a:extLst>
              </p:cNvPr>
              <p:cNvSpPr/>
              <p:nvPr/>
            </p:nvSpPr>
            <p:spPr>
              <a:xfrm>
                <a:off x="1221225" y="4722928"/>
                <a:ext cx="1269057" cy="1301690"/>
              </a:xfrm>
              <a:prstGeom prst="roundRect">
                <a:avLst>
                  <a:gd name="adj" fmla="val 0"/>
                </a:avLst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ell Gothic Std Black" panose="020B0706020202040204" pitchFamily="34" charset="0"/>
                    <a:ea typeface="微软雅黑"/>
                    <a:cs typeface="+mn-cs"/>
                  </a:rPr>
                  <a:t>Processor</a:t>
                </a: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ell Gothic Std Black" panose="020B0706020202040204" pitchFamily="34" charset="0"/>
                  <a:cs typeface="+mn-cs"/>
                </a:endParaRPr>
              </a:p>
            </p:txBody>
          </p:sp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52B3CAD6-3C49-4B44-8DB5-A5AECE76A788}"/>
                  </a:ext>
                </a:extLst>
              </p:cNvPr>
              <p:cNvSpPr/>
              <p:nvPr/>
            </p:nvSpPr>
            <p:spPr>
              <a:xfrm>
                <a:off x="2483559" y="4722928"/>
                <a:ext cx="1037522" cy="1301690"/>
              </a:xfrm>
              <a:prstGeom prst="roundRect">
                <a:avLst>
                  <a:gd name="adj" fmla="val 0"/>
                </a:avLst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ell Gothic Std Black" panose="020B0706020202040204" pitchFamily="34" charset="0"/>
                    <a:ea typeface="微软雅黑"/>
                    <a:cs typeface="+mn-cs"/>
                  </a:rPr>
                  <a:t>Memory</a:t>
                </a: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ell Gothic Std Black" panose="020B0706020202040204" pitchFamily="34" charset="0"/>
                  <a:cs typeface="+mn-cs"/>
                </a:endParaRPr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02011A92-1A7A-4D0D-82F3-AA5F6F77A8BF}"/>
                  </a:ext>
                </a:extLst>
              </p:cNvPr>
              <p:cNvSpPr/>
              <p:nvPr/>
            </p:nvSpPr>
            <p:spPr>
              <a:xfrm>
                <a:off x="3521081" y="4722928"/>
                <a:ext cx="1037522" cy="1301690"/>
              </a:xfrm>
              <a:prstGeom prst="roundRect">
                <a:avLst>
                  <a:gd name="adj" fmla="val 0"/>
                </a:avLst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ell Gothic Std Black" panose="020B0706020202040204" pitchFamily="34" charset="0"/>
                    <a:ea typeface="微软雅黑"/>
                    <a:cs typeface="+mn-cs"/>
                  </a:rPr>
                  <a:t>I/O system</a:t>
                </a: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ell Gothic Std Black" panose="020B0706020202040204" pitchFamily="34" charset="0"/>
                  <a:cs typeface="+mn-cs"/>
                </a:endParaRPr>
              </a:p>
            </p:txBody>
          </p:sp>
        </p:grp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67DAF704-90B9-4A79-BE42-160B17FEA9D4}"/>
                </a:ext>
              </a:extLst>
            </p:cNvPr>
            <p:cNvSpPr/>
            <p:nvPr/>
          </p:nvSpPr>
          <p:spPr>
            <a:xfrm>
              <a:off x="1222161" y="4603143"/>
              <a:ext cx="3449921" cy="647074"/>
            </a:xfrm>
            <a:prstGeom prst="roundRect">
              <a:avLst>
                <a:gd name="adj" fmla="val 8280"/>
              </a:avLst>
            </a:pr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ell Gothic Std Black" panose="020B0706020202040204" pitchFamily="34" charset="0"/>
                  <a:ea typeface="微软雅黑"/>
                  <a:cs typeface="+mn-cs"/>
                </a:rPr>
                <a:t>CPU Design</a:t>
              </a: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Gothic Std Black" panose="020B0706020202040204" pitchFamily="34" charset="0"/>
                <a:cs typeface="+mn-cs"/>
              </a:endParaRPr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4C0F74F3-7F08-4F6D-832B-487E243FB6A3}"/>
              </a:ext>
            </a:extLst>
          </p:cNvPr>
          <p:cNvSpPr/>
          <p:nvPr/>
        </p:nvSpPr>
        <p:spPr>
          <a:xfrm>
            <a:off x="2696843" y="5040453"/>
            <a:ext cx="3821886" cy="1343223"/>
          </a:xfrm>
          <a:prstGeom prst="roundRect">
            <a:avLst>
              <a:gd name="adj" fmla="val 0"/>
            </a:avLst>
          </a:prstGeom>
          <a:solidFill>
            <a:schemeClr val="bg1">
              <a:alpha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ll Gothic Std Black" panose="020B0706020202040204" pitchFamily="34" charset="0"/>
                <a:ea typeface="微软雅黑"/>
                <a:cs typeface="+mn-cs"/>
              </a:rPr>
              <a:t>What needs to be built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ll Gothic Std Light" panose="020B0606020203020204" pitchFamily="34" charset="0"/>
                <a:ea typeface="微软雅黑"/>
                <a:cs typeface="+mn-cs"/>
                <a:sym typeface="Wingdings" panose="05000000000000000000" pitchFamily="2" charset="2"/>
              </a:rPr>
              <a:t> Use a wide spectrum of techniques to make CPU faster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ell Gothic Std Light" panose="020B0606020203020204" pitchFamily="34" charset="0"/>
              <a:cs typeface="+mn-cs"/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A970BC36-859C-423E-9A62-4B8A92CCEF68}"/>
              </a:ext>
            </a:extLst>
          </p:cNvPr>
          <p:cNvSpPr/>
          <p:nvPr/>
        </p:nvSpPr>
        <p:spPr>
          <a:xfrm>
            <a:off x="2696843" y="3162615"/>
            <a:ext cx="3821886" cy="1343223"/>
          </a:xfrm>
          <a:prstGeom prst="roundRect">
            <a:avLst>
              <a:gd name="adj" fmla="val 0"/>
            </a:avLst>
          </a:prstGeom>
          <a:solidFill>
            <a:schemeClr val="bg1">
              <a:alpha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ll Gothic Std Black" panose="020B0706020202040204" pitchFamily="34" charset="0"/>
                <a:ea typeface="微软雅黑"/>
                <a:cs typeface="+mn-cs"/>
              </a:rPr>
              <a:t>How to program a machine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ll Gothic Std Light" panose="020B0606020203020204" pitchFamily="34" charset="0"/>
                <a:ea typeface="微软雅黑"/>
                <a:cs typeface="+mn-cs"/>
                <a:sym typeface="Wingdings" panose="05000000000000000000" pitchFamily="2" charset="2"/>
              </a:rPr>
              <a:t> Processor executes instructions as a stream (in a sequence)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ell Gothic Std Light" panose="020B0606020203020204" pitchFamily="34" charset="0"/>
              <a:cs typeface="+mn-cs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E53C085-B5B9-4AB1-87DB-50C340A8963C}"/>
              </a:ext>
            </a:extLst>
          </p:cNvPr>
          <p:cNvGrpSpPr/>
          <p:nvPr/>
        </p:nvGrpSpPr>
        <p:grpSpPr>
          <a:xfrm>
            <a:off x="1504950" y="2409187"/>
            <a:ext cx="1120948" cy="2252816"/>
            <a:chOff x="-19050" y="1591170"/>
            <a:chExt cx="1120948" cy="2252816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1860E64-9E43-4F76-A661-75722B7D7E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8835" y="1591170"/>
              <a:ext cx="0" cy="1852706"/>
            </a:xfrm>
            <a:prstGeom prst="straightConnector1">
              <a:avLst/>
            </a:prstGeom>
            <a:ln w="76200">
              <a:solidFill>
                <a:srgbClr val="143D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36D106-5155-4009-A5DB-0BFDCBC6D43B}"/>
                </a:ext>
              </a:extLst>
            </p:cNvPr>
            <p:cNvSpPr txBox="1"/>
            <p:nvPr/>
          </p:nvSpPr>
          <p:spPr>
            <a:xfrm>
              <a:off x="-19050" y="3443876"/>
              <a:ext cx="11209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noFill/>
                  </a:ln>
                  <a:solidFill>
                    <a:srgbClr val="143D88"/>
                  </a:solidFill>
                  <a:effectLst/>
                  <a:uLnTx/>
                  <a:uFillTx/>
                  <a:latin typeface="Bell Gothic Std Black" panose="020B0706020202040204" pitchFamily="34" charset="0"/>
                  <a:ea typeface="微软雅黑"/>
                  <a:cs typeface="+mn-cs"/>
                </a:rPr>
                <a:t>Software</a:t>
              </a: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143D88"/>
                </a:solidFill>
                <a:effectLst/>
                <a:uLnTx/>
                <a:uFillTx/>
                <a:latin typeface="Bell Gothic Std Black" panose="020B0706020202040204" pitchFamily="34" charset="0"/>
                <a:cs typeface="+mn-cs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888EB54-D51F-472E-9BBB-18A65DFFF8F4}"/>
              </a:ext>
            </a:extLst>
          </p:cNvPr>
          <p:cNvGrpSpPr/>
          <p:nvPr/>
        </p:nvGrpSpPr>
        <p:grpSpPr>
          <a:xfrm>
            <a:off x="1540327" y="4965478"/>
            <a:ext cx="1207190" cy="1228392"/>
            <a:chOff x="16327" y="4365171"/>
            <a:chExt cx="1207190" cy="122839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D6F6F6B-BE83-41D2-AA6A-D9B71FB0352D}"/>
                </a:ext>
              </a:extLst>
            </p:cNvPr>
            <p:cNvSpPr txBox="1"/>
            <p:nvPr/>
          </p:nvSpPr>
          <p:spPr>
            <a:xfrm>
              <a:off x="16327" y="4365171"/>
              <a:ext cx="12071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noFill/>
                  </a:ln>
                  <a:solidFill>
                    <a:srgbClr val="143D88"/>
                  </a:solidFill>
                  <a:effectLst/>
                  <a:uLnTx/>
                  <a:uFillTx/>
                  <a:latin typeface="Bell Gothic Std Black" panose="020B0706020202040204" pitchFamily="34" charset="0"/>
                  <a:ea typeface="微软雅黑"/>
                  <a:cs typeface="+mn-cs"/>
                </a:rPr>
                <a:t>Hardware</a:t>
              </a: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143D88"/>
                </a:solidFill>
                <a:effectLst/>
                <a:uLnTx/>
                <a:uFillTx/>
                <a:latin typeface="Bell Gothic Std Black" panose="020B0706020202040204" pitchFamily="34" charset="0"/>
                <a:cs typeface="+mn-cs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8C3E823-DA19-4943-8976-0567384B52D8}"/>
                </a:ext>
              </a:extLst>
            </p:cNvPr>
            <p:cNvCxnSpPr>
              <a:cxnSpLocks/>
            </p:cNvCxnSpPr>
            <p:nvPr/>
          </p:nvCxnSpPr>
          <p:spPr>
            <a:xfrm>
              <a:off x="646782" y="4765281"/>
              <a:ext cx="1" cy="828282"/>
            </a:xfrm>
            <a:prstGeom prst="straightConnector1">
              <a:avLst/>
            </a:prstGeom>
            <a:ln w="76200">
              <a:solidFill>
                <a:srgbClr val="143D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DE2C2545-ED53-4377-91C3-E6BF251930B9}"/>
              </a:ext>
            </a:extLst>
          </p:cNvPr>
          <p:cNvSpPr/>
          <p:nvPr/>
        </p:nvSpPr>
        <p:spPr>
          <a:xfrm>
            <a:off x="1629128" y="4619797"/>
            <a:ext cx="8841159" cy="386883"/>
          </a:xfrm>
          <a:prstGeom prst="roundRect">
            <a:avLst>
              <a:gd name="adj" fmla="val 0"/>
            </a:avLst>
          </a:prstGeom>
          <a:solidFill>
            <a:srgbClr val="143D88">
              <a:alpha val="8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Gothic Std Black" panose="020B0706020202040204" pitchFamily="34" charset="0"/>
                <a:ea typeface="微软雅黑"/>
                <a:cs typeface="+mn-cs"/>
              </a:rPr>
              <a:t>Abstraction layer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ll Gothic Std Light" panose="020B0606020203020204" pitchFamily="34" charset="0"/>
              <a:cs typeface="+mn-cs"/>
            </a:endParaRPr>
          </a:p>
        </p:txBody>
      </p:sp>
      <p:sp>
        <p:nvSpPr>
          <p:cNvPr id="79" name="Content Placeholder 5">
            <a:extLst>
              <a:ext uri="{FF2B5EF4-FFF2-40B4-BE49-F238E27FC236}">
                <a16:creationId xmlns:a16="http://schemas.microsoft.com/office/drawing/2014/main" id="{468915D2-1F16-4145-AB25-385BF143B83B}"/>
              </a:ext>
            </a:extLst>
          </p:cNvPr>
          <p:cNvSpPr txBox="1">
            <a:spLocks/>
          </p:cNvSpPr>
          <p:nvPr/>
        </p:nvSpPr>
        <p:spPr>
          <a:xfrm>
            <a:off x="375941" y="935466"/>
            <a:ext cx="8463690" cy="664733"/>
          </a:xfrm>
          <a:prstGeom prst="rect">
            <a:avLst/>
          </a:prstGeom>
        </p:spPr>
        <p:txBody>
          <a:bodyPr/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4375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90600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7300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1938" marR="0" lvl="0" indent="-261938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Indicating which resources (of processor) are needed</a:t>
            </a:r>
          </a:p>
          <a:p>
            <a:pPr marL="261938" marR="0" lvl="0" indent="-261938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Explain how instructions can be encoded as a bitstream</a:t>
            </a: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319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30" grpId="0"/>
      <p:bldP spid="31" grpId="0" animBg="1"/>
      <p:bldP spid="32" grpId="0" animBg="1"/>
      <p:bldP spid="33" grpId="0" animBg="1"/>
      <p:bldP spid="47" grpId="0" animBg="1"/>
      <p:bldP spid="48" grpId="0" animBg="1"/>
      <p:bldP spid="11" grpId="0" animBg="1"/>
      <p:bldP spid="56" grpId="0" animBg="1"/>
      <p:bldP spid="75" grpId="0" animBg="1"/>
      <p:bldP spid="75" grpId="1" animBg="1"/>
      <p:bldP spid="76" grpId="0" animBg="1"/>
      <p:bldP spid="76" grpId="1" animBg="1"/>
      <p:bldP spid="78" grpId="0" animBg="1"/>
      <p:bldP spid="78" grpId="1" animBg="1"/>
      <p:bldP spid="79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http://upload.wikimedia.org/wikipedia/en/f/fd/Mythical_man-month_%28book_cover%29.jpg">
            <a:extLst>
              <a:ext uri="{FF2B5EF4-FFF2-40B4-BE49-F238E27FC236}">
                <a16:creationId xmlns:a16="http://schemas.microsoft.com/office/drawing/2014/main" id="{7A5C2235-32F0-478F-9E65-CA2DBD3B3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6" y="236240"/>
            <a:ext cx="2359278" cy="3592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A11EE2F3-7B75-440D-8112-47595639853B}"/>
              </a:ext>
            </a:extLst>
          </p:cNvPr>
          <p:cNvSpPr txBox="1">
            <a:spLocks noChangeArrowheads="1"/>
          </p:cNvSpPr>
          <p:nvPr/>
        </p:nvSpPr>
        <p:spPr>
          <a:xfrm>
            <a:off x="1971676" y="3105150"/>
            <a:ext cx="8248650" cy="2589214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ll Gothic Std Light" panose="020B0606020203020204" pitchFamily="34" charset="0"/>
                <a:ea typeface="굴림" panose="020B0600000101010101" pitchFamily="50" charset="-127"/>
                <a:cs typeface="+mn-cs"/>
              </a:rPr>
              <a:t>For a given level of function, however, that system is best in which one can specify things with the most simplicity and straightforwardness.   …   Simplicity and straightforwardness proceed from conceptual integrity.   …   Ease of use, then, dictates unity of design, conceptual integrity.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ll Gothic Std Light" panose="020B0606020203020204" pitchFamily="34" charset="0"/>
                <a:ea typeface="굴림" panose="020B0600000101010101" pitchFamily="50" charset="-127"/>
                <a:cs typeface="+mn-cs"/>
              </a:rPr>
              <a:t>                   </a:t>
            </a:r>
            <a:r>
              <a:rPr kumimoji="0" lang="en-US" altLang="ko-KR" sz="2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ll Gothic Std Light" panose="020B0606020203020204" pitchFamily="34" charset="0"/>
                <a:ea typeface="굴림" panose="020B0600000101010101" pitchFamily="50" charset="-127"/>
                <a:cs typeface="+mn-cs"/>
              </a:rPr>
              <a:t>The Mythical Man-Month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ll Gothic Std Light" panose="020B0606020203020204" pitchFamily="34" charset="0"/>
                <a:ea typeface="굴림" panose="020B0600000101010101" pitchFamily="50" charset="-127"/>
                <a:cs typeface="+mn-cs"/>
              </a:rPr>
              <a:t>, Brooks, </a:t>
            </a:r>
            <a:r>
              <a:rPr kumimoji="0" lang="en-US" altLang="ko-KR" sz="2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ll Gothic Std Light" panose="020B0606020203020204" pitchFamily="34" charset="0"/>
                <a:ea typeface="굴림" panose="020B0600000101010101" pitchFamily="50" charset="-127"/>
                <a:cs typeface="+mn-cs"/>
              </a:rPr>
              <a:t>pg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ll Gothic Std Light" panose="020B0606020203020204" pitchFamily="34" charset="0"/>
                <a:ea typeface="굴림" panose="020B0600000101010101" pitchFamily="50" charset="-127"/>
                <a:cs typeface="+mn-cs"/>
              </a:rPr>
              <a:t> 44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6A5EF910-9595-1FB1-EB2E-14FCABF0E7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5178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http://upload.wikimedia.org/wikipedia/en/f/fd/Mythical_man-month_%28book_cover%29.jpg">
            <a:extLst>
              <a:ext uri="{FF2B5EF4-FFF2-40B4-BE49-F238E27FC236}">
                <a16:creationId xmlns:a16="http://schemas.microsoft.com/office/drawing/2014/main" id="{7A5C2235-32F0-478F-9E65-CA2DBD3B3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6" y="236240"/>
            <a:ext cx="2359278" cy="3592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EE9C79BB-D11F-4C48-8BC8-489140080C7B}"/>
              </a:ext>
            </a:extLst>
          </p:cNvPr>
          <p:cNvSpPr/>
          <p:nvPr/>
        </p:nvSpPr>
        <p:spPr>
          <a:xfrm>
            <a:off x="2211515" y="3905250"/>
            <a:ext cx="1446085" cy="412750"/>
          </a:xfrm>
          <a:prstGeom prst="flowChartProcess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6411CEEC-8799-4782-989C-825C209D4A9A}"/>
              </a:ext>
            </a:extLst>
          </p:cNvPr>
          <p:cNvSpPr/>
          <p:nvPr/>
        </p:nvSpPr>
        <p:spPr>
          <a:xfrm>
            <a:off x="4330954" y="3905250"/>
            <a:ext cx="3035046" cy="412750"/>
          </a:xfrm>
          <a:prstGeom prst="flowChartProcess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A11EE2F3-7B75-440D-8112-47595639853B}"/>
              </a:ext>
            </a:extLst>
          </p:cNvPr>
          <p:cNvSpPr txBox="1">
            <a:spLocks noChangeArrowheads="1"/>
          </p:cNvSpPr>
          <p:nvPr/>
        </p:nvSpPr>
        <p:spPr>
          <a:xfrm>
            <a:off x="1971676" y="3105150"/>
            <a:ext cx="8248650" cy="2589214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ll Gothic Std Light" panose="020B0606020203020204" pitchFamily="34" charset="0"/>
                <a:ea typeface="굴림" panose="020B0600000101010101" pitchFamily="50" charset="-127"/>
                <a:cs typeface="+mn-cs"/>
              </a:rPr>
              <a:t>For a given level of function, however, that system is best in which one can specify things with the most simplicity and straightforwardness.   …   Simplicity and straightforwardness proceed from conceptual integrity.   …   Ease of use, then, dictates unity of design, conceptual integrity.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ll Gothic Std Light" panose="020B0606020203020204" pitchFamily="34" charset="0"/>
                <a:ea typeface="굴림" panose="020B0600000101010101" pitchFamily="50" charset="-127"/>
                <a:cs typeface="+mn-cs"/>
              </a:rPr>
              <a:t>                   </a:t>
            </a:r>
            <a:r>
              <a:rPr kumimoji="0" lang="en-US" altLang="ko-KR" sz="2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ll Gothic Std Light" panose="020B0606020203020204" pitchFamily="34" charset="0"/>
                <a:ea typeface="굴림" panose="020B0600000101010101" pitchFamily="50" charset="-127"/>
                <a:cs typeface="+mn-cs"/>
              </a:rPr>
              <a:t>The Mythical Man-Month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ll Gothic Std Light" panose="020B0606020203020204" pitchFamily="34" charset="0"/>
                <a:ea typeface="굴림" panose="020B0600000101010101" pitchFamily="50" charset="-127"/>
                <a:cs typeface="+mn-cs"/>
              </a:rPr>
              <a:t>, Brooks, </a:t>
            </a:r>
            <a:r>
              <a:rPr kumimoji="0" lang="en-US" altLang="ko-KR" sz="2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ll Gothic Std Light" panose="020B0606020203020204" pitchFamily="34" charset="0"/>
                <a:ea typeface="굴림" panose="020B0600000101010101" pitchFamily="50" charset="-127"/>
                <a:cs typeface="+mn-cs"/>
              </a:rPr>
              <a:t>pg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ll Gothic Std Light" panose="020B0606020203020204" pitchFamily="34" charset="0"/>
                <a:ea typeface="굴림" panose="020B0600000101010101" pitchFamily="50" charset="-127"/>
                <a:cs typeface="+mn-cs"/>
              </a:rPr>
              <a:t> 44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D0D7495B-B63D-8F63-946C-630FC9CE59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73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B56034-AA8B-4F6E-9B4C-D59C633C2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The Instruction Set</a:t>
            </a:r>
            <a:r>
              <a:rPr lang="zh-CN" altLang="en-US"/>
              <a:t>：</a:t>
            </a:r>
            <a:r>
              <a:rPr lang="en-US" altLang="zh-CN"/>
              <a:t>a Critical Interface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1372D5-C0CE-4A24-AE65-4EF6D3AAD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267" y="4411980"/>
            <a:ext cx="11599333" cy="2003154"/>
          </a:xfrm>
        </p:spPr>
        <p:txBody>
          <a:bodyPr>
            <a:normAutofit lnSpcReduction="10000"/>
          </a:bodyPr>
          <a:lstStyle/>
          <a:p>
            <a:r>
              <a:rPr lang="en-US" altLang="zh-CN" sz="2800"/>
              <a:t>Properties of a good abstraction:</a:t>
            </a:r>
          </a:p>
          <a:p>
            <a:pPr lvl="1"/>
            <a:r>
              <a:rPr lang="en-US" altLang="zh-CN"/>
              <a:t>Lasts through many generations (portability)</a:t>
            </a:r>
          </a:p>
          <a:p>
            <a:pPr lvl="1"/>
            <a:r>
              <a:rPr lang="en-US" altLang="zh-CN"/>
              <a:t>Used in many ways (generality)</a:t>
            </a:r>
          </a:p>
          <a:p>
            <a:pPr lvl="1"/>
            <a:r>
              <a:rPr lang="en-US" altLang="zh-CN"/>
              <a:t>Provides convenient functionality to higher levels</a:t>
            </a:r>
          </a:p>
          <a:p>
            <a:pPr lvl="1"/>
            <a:r>
              <a:rPr lang="en-US" altLang="zh-CN"/>
              <a:t>Permits an efficient implementation at lower levels</a:t>
            </a:r>
          </a:p>
          <a:p>
            <a:pPr lvl="1"/>
            <a:endParaRPr lang="en-US" altLang="zh-CN" sz="200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18ADC01-588E-9B87-5FE9-0A3C222A2F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AF7380C-A001-40CC-B0C8-3E899FD5E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339" y="856093"/>
            <a:ext cx="7244367" cy="335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432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B56034-AA8B-4F6E-9B4C-D59C633C2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Definitions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1372D5-C0CE-4A24-AE65-4EF6D3AAD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/>
              <a:t>The words of a computer’s language are called </a:t>
            </a:r>
            <a:r>
              <a:rPr lang="en-US" altLang="zh-CN" sz="2800">
                <a:solidFill>
                  <a:srgbClr val="C00000"/>
                </a:solidFill>
              </a:rPr>
              <a:t>instructions</a:t>
            </a:r>
            <a:r>
              <a:rPr lang="en-US" altLang="zh-CN" sz="2800"/>
              <a:t>, and its vocabulary is called an </a:t>
            </a:r>
            <a:r>
              <a:rPr lang="en-US" altLang="zh-CN" sz="2800">
                <a:solidFill>
                  <a:srgbClr val="C00000"/>
                </a:solidFill>
              </a:rPr>
              <a:t>instruction set</a:t>
            </a:r>
            <a:r>
              <a:rPr lang="en-US" altLang="zh-CN" sz="2800" b="1"/>
              <a:t>.</a:t>
            </a:r>
            <a:endParaRPr lang="en-US" altLang="zh-CN" sz="2800"/>
          </a:p>
          <a:p>
            <a:pPr latinLnBrk="0"/>
            <a:r>
              <a:rPr lang="en-US" altLang="zh-CN" sz="2800"/>
              <a:t>The </a:t>
            </a:r>
            <a:r>
              <a:rPr lang="en-US" altLang="zh-CN" sz="2800">
                <a:solidFill>
                  <a:srgbClr val="C00000"/>
                </a:solidFill>
              </a:rPr>
              <a:t>similarity</a:t>
            </a:r>
            <a:r>
              <a:rPr lang="en-US" altLang="zh-CN" sz="2800">
                <a:solidFill>
                  <a:srgbClr val="FF0000"/>
                </a:solidFill>
              </a:rPr>
              <a:t> </a:t>
            </a:r>
            <a:r>
              <a:rPr lang="en-US" altLang="zh-CN" sz="2800"/>
              <a:t>of instruction sets occurs because all computers are constructed from hardware technologies based on similar underlying principles and because there are </a:t>
            </a:r>
            <a:r>
              <a:rPr lang="en-US" altLang="zh-CN" sz="2800">
                <a:solidFill>
                  <a:srgbClr val="C00000"/>
                </a:solidFill>
              </a:rPr>
              <a:t>a few basic operations that all computers must provide</a:t>
            </a:r>
            <a:r>
              <a:rPr lang="en-US" altLang="zh-CN" sz="2800"/>
              <a:t>. </a:t>
            </a:r>
          </a:p>
          <a:p>
            <a:r>
              <a:rPr lang="en-US" altLang="zh-CN" sz="2800"/>
              <a:t>Computer designers have </a:t>
            </a:r>
            <a:r>
              <a:rPr lang="en-US" altLang="zh-CN" sz="2800">
                <a:solidFill>
                  <a:srgbClr val="C00000"/>
                </a:solidFill>
              </a:rPr>
              <a:t>a common goal</a:t>
            </a:r>
            <a:r>
              <a:rPr lang="en-US" altLang="zh-CN" sz="2800"/>
              <a:t>: to find a language that makes it easy to build the hardware and the compiler while </a:t>
            </a:r>
            <a:r>
              <a:rPr lang="en-US" altLang="zh-CN" sz="2800">
                <a:solidFill>
                  <a:srgbClr val="C00000"/>
                </a:solidFill>
              </a:rPr>
              <a:t>maximizing performance and minimizing cost and energy</a:t>
            </a:r>
            <a:r>
              <a:rPr lang="en-US" altLang="zh-CN" sz="2800"/>
              <a:t>. 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18ADC01-588E-9B87-5FE9-0A3C222A2F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7CDAD06-216B-4934-A83B-1ACF2DED916C}"/>
              </a:ext>
            </a:extLst>
          </p:cNvPr>
          <p:cNvSpPr/>
          <p:nvPr/>
        </p:nvSpPr>
        <p:spPr>
          <a:xfrm>
            <a:off x="2356398" y="4782851"/>
            <a:ext cx="70679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/>
              <a:t>What is ISA </a:t>
            </a:r>
            <a:r>
              <a:rPr lang="zh-CN" altLang="en-US" sz="2800"/>
              <a:t>（</a:t>
            </a:r>
            <a:r>
              <a:rPr lang="en-US" altLang="zh-CN" sz="2800">
                <a:solidFill>
                  <a:srgbClr val="C00000"/>
                </a:solidFill>
              </a:rPr>
              <a:t>I</a:t>
            </a:r>
            <a:r>
              <a:rPr lang="en-US" altLang="zh-CN" sz="2800"/>
              <a:t>nstruction </a:t>
            </a:r>
            <a:r>
              <a:rPr lang="en-US" altLang="zh-CN" sz="2800">
                <a:solidFill>
                  <a:srgbClr val="C00000"/>
                </a:solidFill>
              </a:rPr>
              <a:t>S</a:t>
            </a:r>
            <a:r>
              <a:rPr lang="en-US" altLang="zh-CN" sz="2800"/>
              <a:t>et </a:t>
            </a:r>
            <a:r>
              <a:rPr lang="en-US" altLang="zh-CN" sz="2800">
                <a:solidFill>
                  <a:srgbClr val="C00000"/>
                </a:solidFill>
              </a:rPr>
              <a:t>A</a:t>
            </a:r>
            <a:r>
              <a:rPr lang="en-US" altLang="zh-CN" sz="2800"/>
              <a:t>rchitecture</a:t>
            </a:r>
            <a:r>
              <a:rPr lang="zh-CN" altLang="en-US" sz="2800"/>
              <a:t>）</a:t>
            </a:r>
            <a:r>
              <a:rPr lang="en-US" altLang="zh-CN" sz="28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5748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A1AA014C-5A92-4FA6-954F-2392C7774F6E}"/>
              </a:ext>
            </a:extLst>
          </p:cNvPr>
          <p:cNvGrpSpPr/>
          <p:nvPr/>
        </p:nvGrpSpPr>
        <p:grpSpPr>
          <a:xfrm>
            <a:off x="1656988" y="2109134"/>
            <a:ext cx="4298949" cy="4109342"/>
            <a:chOff x="713616" y="2177685"/>
            <a:chExt cx="4298949" cy="4109342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E95C5CD-71DC-4EE9-B6D4-6C7FA2C70D0C}"/>
                </a:ext>
              </a:extLst>
            </p:cNvPr>
            <p:cNvGrpSpPr/>
            <p:nvPr/>
          </p:nvGrpSpPr>
          <p:grpSpPr>
            <a:xfrm>
              <a:off x="815536" y="5961817"/>
              <a:ext cx="4107379" cy="325210"/>
              <a:chOff x="815536" y="5961817"/>
              <a:chExt cx="4107379" cy="325210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DCC952E-0527-4407-85C7-518945800154}"/>
                  </a:ext>
                </a:extLst>
              </p:cNvPr>
              <p:cNvSpPr/>
              <p:nvPr/>
            </p:nvSpPr>
            <p:spPr>
              <a:xfrm rot="5400000">
                <a:off x="688020" y="6089334"/>
                <a:ext cx="325206" cy="70174"/>
              </a:xfrm>
              <a:custGeom>
                <a:avLst/>
                <a:gdLst>
                  <a:gd name="connsiteX0" fmla="*/ 0 w 249873"/>
                  <a:gd name="connsiteY0" fmla="*/ 48014 h 49848"/>
                  <a:gd name="connsiteX1" fmla="*/ 0 w 249873"/>
                  <a:gd name="connsiteY1" fmla="*/ 1834 h 49848"/>
                  <a:gd name="connsiteX2" fmla="*/ 8230 w 249873"/>
                  <a:gd name="connsiteY2" fmla="*/ 0 h 49848"/>
                  <a:gd name="connsiteX3" fmla="*/ 203544 w 249873"/>
                  <a:gd name="connsiteY3" fmla="*/ 0 h 49848"/>
                  <a:gd name="connsiteX4" fmla="*/ 249873 w 249873"/>
                  <a:gd name="connsiteY4" fmla="*/ 24924 h 49848"/>
                  <a:gd name="connsiteX5" fmla="*/ 203544 w 249873"/>
                  <a:gd name="connsiteY5" fmla="*/ 49848 h 49848"/>
                  <a:gd name="connsiteX6" fmla="*/ 8230 w 249873"/>
                  <a:gd name="connsiteY6" fmla="*/ 49848 h 49848"/>
                  <a:gd name="connsiteX7" fmla="*/ 0 w 249873"/>
                  <a:gd name="connsiteY7" fmla="*/ 48014 h 49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9873" h="49848">
                    <a:moveTo>
                      <a:pt x="0" y="48014"/>
                    </a:moveTo>
                    <a:lnTo>
                      <a:pt x="0" y="1834"/>
                    </a:lnTo>
                    <a:lnTo>
                      <a:pt x="8230" y="0"/>
                    </a:lnTo>
                    <a:lnTo>
                      <a:pt x="203544" y="0"/>
                    </a:lnTo>
                    <a:cubicBezTo>
                      <a:pt x="229129" y="0"/>
                      <a:pt x="249873" y="11158"/>
                      <a:pt x="249873" y="24924"/>
                    </a:cubicBezTo>
                    <a:cubicBezTo>
                      <a:pt x="249873" y="38690"/>
                      <a:pt x="229129" y="49848"/>
                      <a:pt x="203544" y="49848"/>
                    </a:cubicBezTo>
                    <a:lnTo>
                      <a:pt x="8230" y="49848"/>
                    </a:lnTo>
                    <a:lnTo>
                      <a:pt x="0" y="48014"/>
                    </a:lnTo>
                    <a:close/>
                  </a:path>
                </a:pathLst>
              </a:custGeom>
              <a:solidFill>
                <a:srgbClr val="FFB483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26632EE-8506-464F-B102-DAB33C2FE0FA}"/>
                  </a:ext>
                </a:extLst>
              </p:cNvPr>
              <p:cNvSpPr/>
              <p:nvPr/>
            </p:nvSpPr>
            <p:spPr>
              <a:xfrm rot="5400000">
                <a:off x="900505" y="6089335"/>
                <a:ext cx="325206" cy="70174"/>
              </a:xfrm>
              <a:custGeom>
                <a:avLst/>
                <a:gdLst>
                  <a:gd name="connsiteX0" fmla="*/ 0 w 249873"/>
                  <a:gd name="connsiteY0" fmla="*/ 48014 h 49848"/>
                  <a:gd name="connsiteX1" fmla="*/ 0 w 249873"/>
                  <a:gd name="connsiteY1" fmla="*/ 1834 h 49848"/>
                  <a:gd name="connsiteX2" fmla="*/ 8230 w 249873"/>
                  <a:gd name="connsiteY2" fmla="*/ 0 h 49848"/>
                  <a:gd name="connsiteX3" fmla="*/ 203544 w 249873"/>
                  <a:gd name="connsiteY3" fmla="*/ 0 h 49848"/>
                  <a:gd name="connsiteX4" fmla="*/ 249873 w 249873"/>
                  <a:gd name="connsiteY4" fmla="*/ 24924 h 49848"/>
                  <a:gd name="connsiteX5" fmla="*/ 203544 w 249873"/>
                  <a:gd name="connsiteY5" fmla="*/ 49848 h 49848"/>
                  <a:gd name="connsiteX6" fmla="*/ 8230 w 249873"/>
                  <a:gd name="connsiteY6" fmla="*/ 49848 h 49848"/>
                  <a:gd name="connsiteX7" fmla="*/ 0 w 249873"/>
                  <a:gd name="connsiteY7" fmla="*/ 48014 h 49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9873" h="49848">
                    <a:moveTo>
                      <a:pt x="0" y="48014"/>
                    </a:moveTo>
                    <a:lnTo>
                      <a:pt x="0" y="1834"/>
                    </a:lnTo>
                    <a:lnTo>
                      <a:pt x="8230" y="0"/>
                    </a:lnTo>
                    <a:lnTo>
                      <a:pt x="203544" y="0"/>
                    </a:lnTo>
                    <a:cubicBezTo>
                      <a:pt x="229129" y="0"/>
                      <a:pt x="249873" y="11158"/>
                      <a:pt x="249873" y="24924"/>
                    </a:cubicBezTo>
                    <a:cubicBezTo>
                      <a:pt x="249873" y="38690"/>
                      <a:pt x="229129" y="49848"/>
                      <a:pt x="203544" y="49848"/>
                    </a:cubicBezTo>
                    <a:lnTo>
                      <a:pt x="8230" y="49848"/>
                    </a:lnTo>
                    <a:lnTo>
                      <a:pt x="0" y="48014"/>
                    </a:lnTo>
                    <a:close/>
                  </a:path>
                </a:pathLst>
              </a:custGeom>
              <a:solidFill>
                <a:srgbClr val="FFB483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EDD50C07-B537-4AA1-B6C8-A7DA12391E36}"/>
                  </a:ext>
                </a:extLst>
              </p:cNvPr>
              <p:cNvSpPr/>
              <p:nvPr/>
            </p:nvSpPr>
            <p:spPr>
              <a:xfrm rot="5400000">
                <a:off x="1112990" y="6089334"/>
                <a:ext cx="325206" cy="70174"/>
              </a:xfrm>
              <a:custGeom>
                <a:avLst/>
                <a:gdLst>
                  <a:gd name="connsiteX0" fmla="*/ 0 w 249873"/>
                  <a:gd name="connsiteY0" fmla="*/ 48014 h 49848"/>
                  <a:gd name="connsiteX1" fmla="*/ 0 w 249873"/>
                  <a:gd name="connsiteY1" fmla="*/ 1834 h 49848"/>
                  <a:gd name="connsiteX2" fmla="*/ 8230 w 249873"/>
                  <a:gd name="connsiteY2" fmla="*/ 0 h 49848"/>
                  <a:gd name="connsiteX3" fmla="*/ 203544 w 249873"/>
                  <a:gd name="connsiteY3" fmla="*/ 0 h 49848"/>
                  <a:gd name="connsiteX4" fmla="*/ 249873 w 249873"/>
                  <a:gd name="connsiteY4" fmla="*/ 24924 h 49848"/>
                  <a:gd name="connsiteX5" fmla="*/ 203544 w 249873"/>
                  <a:gd name="connsiteY5" fmla="*/ 49848 h 49848"/>
                  <a:gd name="connsiteX6" fmla="*/ 8230 w 249873"/>
                  <a:gd name="connsiteY6" fmla="*/ 49848 h 49848"/>
                  <a:gd name="connsiteX7" fmla="*/ 0 w 249873"/>
                  <a:gd name="connsiteY7" fmla="*/ 48014 h 49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9873" h="49848">
                    <a:moveTo>
                      <a:pt x="0" y="48014"/>
                    </a:moveTo>
                    <a:lnTo>
                      <a:pt x="0" y="1834"/>
                    </a:lnTo>
                    <a:lnTo>
                      <a:pt x="8230" y="0"/>
                    </a:lnTo>
                    <a:lnTo>
                      <a:pt x="203544" y="0"/>
                    </a:lnTo>
                    <a:cubicBezTo>
                      <a:pt x="229129" y="0"/>
                      <a:pt x="249873" y="11158"/>
                      <a:pt x="249873" y="24924"/>
                    </a:cubicBezTo>
                    <a:cubicBezTo>
                      <a:pt x="249873" y="38690"/>
                      <a:pt x="229129" y="49848"/>
                      <a:pt x="203544" y="49848"/>
                    </a:cubicBezTo>
                    <a:lnTo>
                      <a:pt x="8230" y="49848"/>
                    </a:lnTo>
                    <a:lnTo>
                      <a:pt x="0" y="48014"/>
                    </a:lnTo>
                    <a:close/>
                  </a:path>
                </a:pathLst>
              </a:custGeom>
              <a:solidFill>
                <a:srgbClr val="FFB483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58CC80D0-5E18-496F-A487-9845F10CADA9}"/>
                  </a:ext>
                </a:extLst>
              </p:cNvPr>
              <p:cNvSpPr/>
              <p:nvPr/>
            </p:nvSpPr>
            <p:spPr>
              <a:xfrm rot="5400000">
                <a:off x="1325474" y="6089335"/>
                <a:ext cx="325206" cy="70174"/>
              </a:xfrm>
              <a:custGeom>
                <a:avLst/>
                <a:gdLst>
                  <a:gd name="connsiteX0" fmla="*/ 0 w 249873"/>
                  <a:gd name="connsiteY0" fmla="*/ 48014 h 49848"/>
                  <a:gd name="connsiteX1" fmla="*/ 0 w 249873"/>
                  <a:gd name="connsiteY1" fmla="*/ 1834 h 49848"/>
                  <a:gd name="connsiteX2" fmla="*/ 8230 w 249873"/>
                  <a:gd name="connsiteY2" fmla="*/ 0 h 49848"/>
                  <a:gd name="connsiteX3" fmla="*/ 203544 w 249873"/>
                  <a:gd name="connsiteY3" fmla="*/ 0 h 49848"/>
                  <a:gd name="connsiteX4" fmla="*/ 249873 w 249873"/>
                  <a:gd name="connsiteY4" fmla="*/ 24924 h 49848"/>
                  <a:gd name="connsiteX5" fmla="*/ 203544 w 249873"/>
                  <a:gd name="connsiteY5" fmla="*/ 49848 h 49848"/>
                  <a:gd name="connsiteX6" fmla="*/ 8230 w 249873"/>
                  <a:gd name="connsiteY6" fmla="*/ 49848 h 49848"/>
                  <a:gd name="connsiteX7" fmla="*/ 0 w 249873"/>
                  <a:gd name="connsiteY7" fmla="*/ 48014 h 49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9873" h="49848">
                    <a:moveTo>
                      <a:pt x="0" y="48014"/>
                    </a:moveTo>
                    <a:lnTo>
                      <a:pt x="0" y="1834"/>
                    </a:lnTo>
                    <a:lnTo>
                      <a:pt x="8230" y="0"/>
                    </a:lnTo>
                    <a:lnTo>
                      <a:pt x="203544" y="0"/>
                    </a:lnTo>
                    <a:cubicBezTo>
                      <a:pt x="229129" y="0"/>
                      <a:pt x="249873" y="11158"/>
                      <a:pt x="249873" y="24924"/>
                    </a:cubicBezTo>
                    <a:cubicBezTo>
                      <a:pt x="249873" y="38690"/>
                      <a:pt x="229129" y="49848"/>
                      <a:pt x="203544" y="49848"/>
                    </a:cubicBezTo>
                    <a:lnTo>
                      <a:pt x="8230" y="49848"/>
                    </a:lnTo>
                    <a:lnTo>
                      <a:pt x="0" y="48014"/>
                    </a:lnTo>
                    <a:close/>
                  </a:path>
                </a:pathLst>
              </a:custGeom>
              <a:solidFill>
                <a:srgbClr val="FFB483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91AA14B-5C5B-44DC-8A6D-96E95C1B108B}"/>
                  </a:ext>
                </a:extLst>
              </p:cNvPr>
              <p:cNvSpPr/>
              <p:nvPr/>
            </p:nvSpPr>
            <p:spPr>
              <a:xfrm rot="5400000">
                <a:off x="1537959" y="6089335"/>
                <a:ext cx="325206" cy="70174"/>
              </a:xfrm>
              <a:custGeom>
                <a:avLst/>
                <a:gdLst>
                  <a:gd name="connsiteX0" fmla="*/ 0 w 249873"/>
                  <a:gd name="connsiteY0" fmla="*/ 48014 h 49848"/>
                  <a:gd name="connsiteX1" fmla="*/ 0 w 249873"/>
                  <a:gd name="connsiteY1" fmla="*/ 1834 h 49848"/>
                  <a:gd name="connsiteX2" fmla="*/ 8230 w 249873"/>
                  <a:gd name="connsiteY2" fmla="*/ 0 h 49848"/>
                  <a:gd name="connsiteX3" fmla="*/ 203544 w 249873"/>
                  <a:gd name="connsiteY3" fmla="*/ 0 h 49848"/>
                  <a:gd name="connsiteX4" fmla="*/ 249873 w 249873"/>
                  <a:gd name="connsiteY4" fmla="*/ 24924 h 49848"/>
                  <a:gd name="connsiteX5" fmla="*/ 203544 w 249873"/>
                  <a:gd name="connsiteY5" fmla="*/ 49848 h 49848"/>
                  <a:gd name="connsiteX6" fmla="*/ 8230 w 249873"/>
                  <a:gd name="connsiteY6" fmla="*/ 49848 h 49848"/>
                  <a:gd name="connsiteX7" fmla="*/ 0 w 249873"/>
                  <a:gd name="connsiteY7" fmla="*/ 48014 h 49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9873" h="49848">
                    <a:moveTo>
                      <a:pt x="0" y="48014"/>
                    </a:moveTo>
                    <a:lnTo>
                      <a:pt x="0" y="1834"/>
                    </a:lnTo>
                    <a:lnTo>
                      <a:pt x="8230" y="0"/>
                    </a:lnTo>
                    <a:lnTo>
                      <a:pt x="203544" y="0"/>
                    </a:lnTo>
                    <a:cubicBezTo>
                      <a:pt x="229129" y="0"/>
                      <a:pt x="249873" y="11158"/>
                      <a:pt x="249873" y="24924"/>
                    </a:cubicBezTo>
                    <a:cubicBezTo>
                      <a:pt x="249873" y="38690"/>
                      <a:pt x="229129" y="49848"/>
                      <a:pt x="203544" y="49848"/>
                    </a:cubicBezTo>
                    <a:lnTo>
                      <a:pt x="8230" y="49848"/>
                    </a:lnTo>
                    <a:lnTo>
                      <a:pt x="0" y="48014"/>
                    </a:lnTo>
                    <a:close/>
                  </a:path>
                </a:pathLst>
              </a:custGeom>
              <a:solidFill>
                <a:srgbClr val="FFB483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80D03543-2A01-4E5A-B39A-E990BA81C3A9}"/>
                  </a:ext>
                </a:extLst>
              </p:cNvPr>
              <p:cNvSpPr/>
              <p:nvPr/>
            </p:nvSpPr>
            <p:spPr>
              <a:xfrm rot="5400000">
                <a:off x="1750443" y="6089337"/>
                <a:ext cx="325206" cy="70174"/>
              </a:xfrm>
              <a:custGeom>
                <a:avLst/>
                <a:gdLst>
                  <a:gd name="connsiteX0" fmla="*/ 0 w 249873"/>
                  <a:gd name="connsiteY0" fmla="*/ 48014 h 49848"/>
                  <a:gd name="connsiteX1" fmla="*/ 0 w 249873"/>
                  <a:gd name="connsiteY1" fmla="*/ 1834 h 49848"/>
                  <a:gd name="connsiteX2" fmla="*/ 8230 w 249873"/>
                  <a:gd name="connsiteY2" fmla="*/ 0 h 49848"/>
                  <a:gd name="connsiteX3" fmla="*/ 203544 w 249873"/>
                  <a:gd name="connsiteY3" fmla="*/ 0 h 49848"/>
                  <a:gd name="connsiteX4" fmla="*/ 249873 w 249873"/>
                  <a:gd name="connsiteY4" fmla="*/ 24924 h 49848"/>
                  <a:gd name="connsiteX5" fmla="*/ 203544 w 249873"/>
                  <a:gd name="connsiteY5" fmla="*/ 49848 h 49848"/>
                  <a:gd name="connsiteX6" fmla="*/ 8230 w 249873"/>
                  <a:gd name="connsiteY6" fmla="*/ 49848 h 49848"/>
                  <a:gd name="connsiteX7" fmla="*/ 0 w 249873"/>
                  <a:gd name="connsiteY7" fmla="*/ 48014 h 49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9873" h="49848">
                    <a:moveTo>
                      <a:pt x="0" y="48014"/>
                    </a:moveTo>
                    <a:lnTo>
                      <a:pt x="0" y="1834"/>
                    </a:lnTo>
                    <a:lnTo>
                      <a:pt x="8230" y="0"/>
                    </a:lnTo>
                    <a:lnTo>
                      <a:pt x="203544" y="0"/>
                    </a:lnTo>
                    <a:cubicBezTo>
                      <a:pt x="229129" y="0"/>
                      <a:pt x="249873" y="11158"/>
                      <a:pt x="249873" y="24924"/>
                    </a:cubicBezTo>
                    <a:cubicBezTo>
                      <a:pt x="249873" y="38690"/>
                      <a:pt x="229129" y="49848"/>
                      <a:pt x="203544" y="49848"/>
                    </a:cubicBezTo>
                    <a:lnTo>
                      <a:pt x="8230" y="49848"/>
                    </a:lnTo>
                    <a:lnTo>
                      <a:pt x="0" y="48014"/>
                    </a:lnTo>
                    <a:close/>
                  </a:path>
                </a:pathLst>
              </a:custGeom>
              <a:solidFill>
                <a:srgbClr val="FFB483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A6CD3764-57F7-473D-A651-596C715CCF5B}"/>
                  </a:ext>
                </a:extLst>
              </p:cNvPr>
              <p:cNvSpPr/>
              <p:nvPr/>
            </p:nvSpPr>
            <p:spPr>
              <a:xfrm rot="5400000">
                <a:off x="1962928" y="6089335"/>
                <a:ext cx="325206" cy="70174"/>
              </a:xfrm>
              <a:custGeom>
                <a:avLst/>
                <a:gdLst>
                  <a:gd name="connsiteX0" fmla="*/ 0 w 249873"/>
                  <a:gd name="connsiteY0" fmla="*/ 48014 h 49848"/>
                  <a:gd name="connsiteX1" fmla="*/ 0 w 249873"/>
                  <a:gd name="connsiteY1" fmla="*/ 1834 h 49848"/>
                  <a:gd name="connsiteX2" fmla="*/ 8230 w 249873"/>
                  <a:gd name="connsiteY2" fmla="*/ 0 h 49848"/>
                  <a:gd name="connsiteX3" fmla="*/ 203544 w 249873"/>
                  <a:gd name="connsiteY3" fmla="*/ 0 h 49848"/>
                  <a:gd name="connsiteX4" fmla="*/ 249873 w 249873"/>
                  <a:gd name="connsiteY4" fmla="*/ 24924 h 49848"/>
                  <a:gd name="connsiteX5" fmla="*/ 203544 w 249873"/>
                  <a:gd name="connsiteY5" fmla="*/ 49848 h 49848"/>
                  <a:gd name="connsiteX6" fmla="*/ 8230 w 249873"/>
                  <a:gd name="connsiteY6" fmla="*/ 49848 h 49848"/>
                  <a:gd name="connsiteX7" fmla="*/ 0 w 249873"/>
                  <a:gd name="connsiteY7" fmla="*/ 48014 h 49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9873" h="49848">
                    <a:moveTo>
                      <a:pt x="0" y="48014"/>
                    </a:moveTo>
                    <a:lnTo>
                      <a:pt x="0" y="1834"/>
                    </a:lnTo>
                    <a:lnTo>
                      <a:pt x="8230" y="0"/>
                    </a:lnTo>
                    <a:lnTo>
                      <a:pt x="203544" y="0"/>
                    </a:lnTo>
                    <a:cubicBezTo>
                      <a:pt x="229129" y="0"/>
                      <a:pt x="249873" y="11158"/>
                      <a:pt x="249873" y="24924"/>
                    </a:cubicBezTo>
                    <a:cubicBezTo>
                      <a:pt x="249873" y="38690"/>
                      <a:pt x="229129" y="49848"/>
                      <a:pt x="203544" y="49848"/>
                    </a:cubicBezTo>
                    <a:lnTo>
                      <a:pt x="8230" y="49848"/>
                    </a:lnTo>
                    <a:lnTo>
                      <a:pt x="0" y="48014"/>
                    </a:lnTo>
                    <a:close/>
                  </a:path>
                </a:pathLst>
              </a:custGeom>
              <a:solidFill>
                <a:srgbClr val="FFB483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94B0FF2B-EADA-4248-A69A-803DA611EAC6}"/>
                  </a:ext>
                </a:extLst>
              </p:cNvPr>
              <p:cNvSpPr/>
              <p:nvPr/>
            </p:nvSpPr>
            <p:spPr>
              <a:xfrm rot="5400000">
                <a:off x="2175413" y="6089337"/>
                <a:ext cx="325206" cy="70174"/>
              </a:xfrm>
              <a:custGeom>
                <a:avLst/>
                <a:gdLst>
                  <a:gd name="connsiteX0" fmla="*/ 0 w 249873"/>
                  <a:gd name="connsiteY0" fmla="*/ 48014 h 49848"/>
                  <a:gd name="connsiteX1" fmla="*/ 0 w 249873"/>
                  <a:gd name="connsiteY1" fmla="*/ 1834 h 49848"/>
                  <a:gd name="connsiteX2" fmla="*/ 8230 w 249873"/>
                  <a:gd name="connsiteY2" fmla="*/ 0 h 49848"/>
                  <a:gd name="connsiteX3" fmla="*/ 203544 w 249873"/>
                  <a:gd name="connsiteY3" fmla="*/ 0 h 49848"/>
                  <a:gd name="connsiteX4" fmla="*/ 249873 w 249873"/>
                  <a:gd name="connsiteY4" fmla="*/ 24924 h 49848"/>
                  <a:gd name="connsiteX5" fmla="*/ 203544 w 249873"/>
                  <a:gd name="connsiteY5" fmla="*/ 49848 h 49848"/>
                  <a:gd name="connsiteX6" fmla="*/ 8230 w 249873"/>
                  <a:gd name="connsiteY6" fmla="*/ 49848 h 49848"/>
                  <a:gd name="connsiteX7" fmla="*/ 0 w 249873"/>
                  <a:gd name="connsiteY7" fmla="*/ 48014 h 49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9873" h="49848">
                    <a:moveTo>
                      <a:pt x="0" y="48014"/>
                    </a:moveTo>
                    <a:lnTo>
                      <a:pt x="0" y="1834"/>
                    </a:lnTo>
                    <a:lnTo>
                      <a:pt x="8230" y="0"/>
                    </a:lnTo>
                    <a:lnTo>
                      <a:pt x="203544" y="0"/>
                    </a:lnTo>
                    <a:cubicBezTo>
                      <a:pt x="229129" y="0"/>
                      <a:pt x="249873" y="11158"/>
                      <a:pt x="249873" y="24924"/>
                    </a:cubicBezTo>
                    <a:cubicBezTo>
                      <a:pt x="249873" y="38690"/>
                      <a:pt x="229129" y="49848"/>
                      <a:pt x="203544" y="49848"/>
                    </a:cubicBezTo>
                    <a:lnTo>
                      <a:pt x="8230" y="49848"/>
                    </a:lnTo>
                    <a:lnTo>
                      <a:pt x="0" y="48014"/>
                    </a:lnTo>
                    <a:close/>
                  </a:path>
                </a:pathLst>
              </a:custGeom>
              <a:solidFill>
                <a:srgbClr val="FFB483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11ED7700-9D5C-434A-A425-DAB775460457}"/>
                  </a:ext>
                </a:extLst>
              </p:cNvPr>
              <p:cNvSpPr/>
              <p:nvPr/>
            </p:nvSpPr>
            <p:spPr>
              <a:xfrm rot="5400000">
                <a:off x="2387897" y="6089334"/>
                <a:ext cx="325206" cy="70174"/>
              </a:xfrm>
              <a:custGeom>
                <a:avLst/>
                <a:gdLst>
                  <a:gd name="connsiteX0" fmla="*/ 0 w 249873"/>
                  <a:gd name="connsiteY0" fmla="*/ 48014 h 49848"/>
                  <a:gd name="connsiteX1" fmla="*/ 0 w 249873"/>
                  <a:gd name="connsiteY1" fmla="*/ 1834 h 49848"/>
                  <a:gd name="connsiteX2" fmla="*/ 8230 w 249873"/>
                  <a:gd name="connsiteY2" fmla="*/ 0 h 49848"/>
                  <a:gd name="connsiteX3" fmla="*/ 203544 w 249873"/>
                  <a:gd name="connsiteY3" fmla="*/ 0 h 49848"/>
                  <a:gd name="connsiteX4" fmla="*/ 249873 w 249873"/>
                  <a:gd name="connsiteY4" fmla="*/ 24924 h 49848"/>
                  <a:gd name="connsiteX5" fmla="*/ 203544 w 249873"/>
                  <a:gd name="connsiteY5" fmla="*/ 49848 h 49848"/>
                  <a:gd name="connsiteX6" fmla="*/ 8230 w 249873"/>
                  <a:gd name="connsiteY6" fmla="*/ 49848 h 49848"/>
                  <a:gd name="connsiteX7" fmla="*/ 0 w 249873"/>
                  <a:gd name="connsiteY7" fmla="*/ 48014 h 49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9873" h="49848">
                    <a:moveTo>
                      <a:pt x="0" y="48014"/>
                    </a:moveTo>
                    <a:lnTo>
                      <a:pt x="0" y="1834"/>
                    </a:lnTo>
                    <a:lnTo>
                      <a:pt x="8230" y="0"/>
                    </a:lnTo>
                    <a:lnTo>
                      <a:pt x="203544" y="0"/>
                    </a:lnTo>
                    <a:cubicBezTo>
                      <a:pt x="229129" y="0"/>
                      <a:pt x="249873" y="11158"/>
                      <a:pt x="249873" y="24924"/>
                    </a:cubicBezTo>
                    <a:cubicBezTo>
                      <a:pt x="249873" y="38690"/>
                      <a:pt x="229129" y="49848"/>
                      <a:pt x="203544" y="49848"/>
                    </a:cubicBezTo>
                    <a:lnTo>
                      <a:pt x="8230" y="49848"/>
                    </a:lnTo>
                    <a:lnTo>
                      <a:pt x="0" y="48014"/>
                    </a:lnTo>
                    <a:close/>
                  </a:path>
                </a:pathLst>
              </a:custGeom>
              <a:solidFill>
                <a:srgbClr val="FFB483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3501905-6951-4059-B3AA-516DEEB9F1CF}"/>
                  </a:ext>
                </a:extLst>
              </p:cNvPr>
              <p:cNvSpPr/>
              <p:nvPr/>
            </p:nvSpPr>
            <p:spPr>
              <a:xfrm rot="5400000">
                <a:off x="2600382" y="6089335"/>
                <a:ext cx="325206" cy="70174"/>
              </a:xfrm>
              <a:custGeom>
                <a:avLst/>
                <a:gdLst>
                  <a:gd name="connsiteX0" fmla="*/ 0 w 249873"/>
                  <a:gd name="connsiteY0" fmla="*/ 48014 h 49848"/>
                  <a:gd name="connsiteX1" fmla="*/ 0 w 249873"/>
                  <a:gd name="connsiteY1" fmla="*/ 1834 h 49848"/>
                  <a:gd name="connsiteX2" fmla="*/ 8230 w 249873"/>
                  <a:gd name="connsiteY2" fmla="*/ 0 h 49848"/>
                  <a:gd name="connsiteX3" fmla="*/ 203544 w 249873"/>
                  <a:gd name="connsiteY3" fmla="*/ 0 h 49848"/>
                  <a:gd name="connsiteX4" fmla="*/ 249873 w 249873"/>
                  <a:gd name="connsiteY4" fmla="*/ 24924 h 49848"/>
                  <a:gd name="connsiteX5" fmla="*/ 203544 w 249873"/>
                  <a:gd name="connsiteY5" fmla="*/ 49848 h 49848"/>
                  <a:gd name="connsiteX6" fmla="*/ 8230 w 249873"/>
                  <a:gd name="connsiteY6" fmla="*/ 49848 h 49848"/>
                  <a:gd name="connsiteX7" fmla="*/ 0 w 249873"/>
                  <a:gd name="connsiteY7" fmla="*/ 48014 h 49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9873" h="49848">
                    <a:moveTo>
                      <a:pt x="0" y="48014"/>
                    </a:moveTo>
                    <a:lnTo>
                      <a:pt x="0" y="1834"/>
                    </a:lnTo>
                    <a:lnTo>
                      <a:pt x="8230" y="0"/>
                    </a:lnTo>
                    <a:lnTo>
                      <a:pt x="203544" y="0"/>
                    </a:lnTo>
                    <a:cubicBezTo>
                      <a:pt x="229129" y="0"/>
                      <a:pt x="249873" y="11158"/>
                      <a:pt x="249873" y="24924"/>
                    </a:cubicBezTo>
                    <a:cubicBezTo>
                      <a:pt x="249873" y="38690"/>
                      <a:pt x="229129" y="49848"/>
                      <a:pt x="203544" y="49848"/>
                    </a:cubicBezTo>
                    <a:lnTo>
                      <a:pt x="8230" y="49848"/>
                    </a:lnTo>
                    <a:lnTo>
                      <a:pt x="0" y="48014"/>
                    </a:lnTo>
                    <a:close/>
                  </a:path>
                </a:pathLst>
              </a:custGeom>
              <a:solidFill>
                <a:srgbClr val="FFB483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4AA3F877-8896-460C-A3EB-B785F91291E5}"/>
                  </a:ext>
                </a:extLst>
              </p:cNvPr>
              <p:cNvSpPr/>
              <p:nvPr/>
            </p:nvSpPr>
            <p:spPr>
              <a:xfrm rot="5400000">
                <a:off x="2812866" y="6089334"/>
                <a:ext cx="325206" cy="70174"/>
              </a:xfrm>
              <a:custGeom>
                <a:avLst/>
                <a:gdLst>
                  <a:gd name="connsiteX0" fmla="*/ 0 w 249873"/>
                  <a:gd name="connsiteY0" fmla="*/ 48014 h 49848"/>
                  <a:gd name="connsiteX1" fmla="*/ 0 w 249873"/>
                  <a:gd name="connsiteY1" fmla="*/ 1834 h 49848"/>
                  <a:gd name="connsiteX2" fmla="*/ 8230 w 249873"/>
                  <a:gd name="connsiteY2" fmla="*/ 0 h 49848"/>
                  <a:gd name="connsiteX3" fmla="*/ 203544 w 249873"/>
                  <a:gd name="connsiteY3" fmla="*/ 0 h 49848"/>
                  <a:gd name="connsiteX4" fmla="*/ 249873 w 249873"/>
                  <a:gd name="connsiteY4" fmla="*/ 24924 h 49848"/>
                  <a:gd name="connsiteX5" fmla="*/ 203544 w 249873"/>
                  <a:gd name="connsiteY5" fmla="*/ 49848 h 49848"/>
                  <a:gd name="connsiteX6" fmla="*/ 8230 w 249873"/>
                  <a:gd name="connsiteY6" fmla="*/ 49848 h 49848"/>
                  <a:gd name="connsiteX7" fmla="*/ 0 w 249873"/>
                  <a:gd name="connsiteY7" fmla="*/ 48014 h 49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9873" h="49848">
                    <a:moveTo>
                      <a:pt x="0" y="48014"/>
                    </a:moveTo>
                    <a:lnTo>
                      <a:pt x="0" y="1834"/>
                    </a:lnTo>
                    <a:lnTo>
                      <a:pt x="8230" y="0"/>
                    </a:lnTo>
                    <a:lnTo>
                      <a:pt x="203544" y="0"/>
                    </a:lnTo>
                    <a:cubicBezTo>
                      <a:pt x="229129" y="0"/>
                      <a:pt x="249873" y="11158"/>
                      <a:pt x="249873" y="24924"/>
                    </a:cubicBezTo>
                    <a:cubicBezTo>
                      <a:pt x="249873" y="38690"/>
                      <a:pt x="229129" y="49848"/>
                      <a:pt x="203544" y="49848"/>
                    </a:cubicBezTo>
                    <a:lnTo>
                      <a:pt x="8230" y="49848"/>
                    </a:lnTo>
                    <a:lnTo>
                      <a:pt x="0" y="48014"/>
                    </a:lnTo>
                    <a:close/>
                  </a:path>
                </a:pathLst>
              </a:custGeom>
              <a:solidFill>
                <a:srgbClr val="FFB483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95A03C4F-B6F2-4AE6-8F29-1F95174CAC62}"/>
                  </a:ext>
                </a:extLst>
              </p:cNvPr>
              <p:cNvSpPr/>
              <p:nvPr/>
            </p:nvSpPr>
            <p:spPr>
              <a:xfrm rot="5400000">
                <a:off x="3025351" y="6089335"/>
                <a:ext cx="325206" cy="70174"/>
              </a:xfrm>
              <a:custGeom>
                <a:avLst/>
                <a:gdLst>
                  <a:gd name="connsiteX0" fmla="*/ 0 w 249873"/>
                  <a:gd name="connsiteY0" fmla="*/ 48014 h 49848"/>
                  <a:gd name="connsiteX1" fmla="*/ 0 w 249873"/>
                  <a:gd name="connsiteY1" fmla="*/ 1834 h 49848"/>
                  <a:gd name="connsiteX2" fmla="*/ 8230 w 249873"/>
                  <a:gd name="connsiteY2" fmla="*/ 0 h 49848"/>
                  <a:gd name="connsiteX3" fmla="*/ 203544 w 249873"/>
                  <a:gd name="connsiteY3" fmla="*/ 0 h 49848"/>
                  <a:gd name="connsiteX4" fmla="*/ 249873 w 249873"/>
                  <a:gd name="connsiteY4" fmla="*/ 24924 h 49848"/>
                  <a:gd name="connsiteX5" fmla="*/ 203544 w 249873"/>
                  <a:gd name="connsiteY5" fmla="*/ 49848 h 49848"/>
                  <a:gd name="connsiteX6" fmla="*/ 8230 w 249873"/>
                  <a:gd name="connsiteY6" fmla="*/ 49848 h 49848"/>
                  <a:gd name="connsiteX7" fmla="*/ 0 w 249873"/>
                  <a:gd name="connsiteY7" fmla="*/ 48014 h 49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9873" h="49848">
                    <a:moveTo>
                      <a:pt x="0" y="48014"/>
                    </a:moveTo>
                    <a:lnTo>
                      <a:pt x="0" y="1834"/>
                    </a:lnTo>
                    <a:lnTo>
                      <a:pt x="8230" y="0"/>
                    </a:lnTo>
                    <a:lnTo>
                      <a:pt x="203544" y="0"/>
                    </a:lnTo>
                    <a:cubicBezTo>
                      <a:pt x="229129" y="0"/>
                      <a:pt x="249873" y="11158"/>
                      <a:pt x="249873" y="24924"/>
                    </a:cubicBezTo>
                    <a:cubicBezTo>
                      <a:pt x="249873" y="38690"/>
                      <a:pt x="229129" y="49848"/>
                      <a:pt x="203544" y="49848"/>
                    </a:cubicBezTo>
                    <a:lnTo>
                      <a:pt x="8230" y="49848"/>
                    </a:lnTo>
                    <a:lnTo>
                      <a:pt x="0" y="48014"/>
                    </a:lnTo>
                    <a:close/>
                  </a:path>
                </a:pathLst>
              </a:custGeom>
              <a:solidFill>
                <a:srgbClr val="FFB483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92E4DA22-03B7-49DF-9264-DE361C0EA4A5}"/>
                  </a:ext>
                </a:extLst>
              </p:cNvPr>
              <p:cNvSpPr/>
              <p:nvPr/>
            </p:nvSpPr>
            <p:spPr>
              <a:xfrm rot="5400000">
                <a:off x="3237836" y="6089333"/>
                <a:ext cx="325206" cy="70174"/>
              </a:xfrm>
              <a:custGeom>
                <a:avLst/>
                <a:gdLst>
                  <a:gd name="connsiteX0" fmla="*/ 0 w 249873"/>
                  <a:gd name="connsiteY0" fmla="*/ 48014 h 49848"/>
                  <a:gd name="connsiteX1" fmla="*/ 0 w 249873"/>
                  <a:gd name="connsiteY1" fmla="*/ 1834 h 49848"/>
                  <a:gd name="connsiteX2" fmla="*/ 8230 w 249873"/>
                  <a:gd name="connsiteY2" fmla="*/ 0 h 49848"/>
                  <a:gd name="connsiteX3" fmla="*/ 203544 w 249873"/>
                  <a:gd name="connsiteY3" fmla="*/ 0 h 49848"/>
                  <a:gd name="connsiteX4" fmla="*/ 249873 w 249873"/>
                  <a:gd name="connsiteY4" fmla="*/ 24924 h 49848"/>
                  <a:gd name="connsiteX5" fmla="*/ 203544 w 249873"/>
                  <a:gd name="connsiteY5" fmla="*/ 49848 h 49848"/>
                  <a:gd name="connsiteX6" fmla="*/ 8230 w 249873"/>
                  <a:gd name="connsiteY6" fmla="*/ 49848 h 49848"/>
                  <a:gd name="connsiteX7" fmla="*/ 0 w 249873"/>
                  <a:gd name="connsiteY7" fmla="*/ 48014 h 49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9873" h="49848">
                    <a:moveTo>
                      <a:pt x="0" y="48014"/>
                    </a:moveTo>
                    <a:lnTo>
                      <a:pt x="0" y="1834"/>
                    </a:lnTo>
                    <a:lnTo>
                      <a:pt x="8230" y="0"/>
                    </a:lnTo>
                    <a:lnTo>
                      <a:pt x="203544" y="0"/>
                    </a:lnTo>
                    <a:cubicBezTo>
                      <a:pt x="229129" y="0"/>
                      <a:pt x="249873" y="11158"/>
                      <a:pt x="249873" y="24924"/>
                    </a:cubicBezTo>
                    <a:cubicBezTo>
                      <a:pt x="249873" y="38690"/>
                      <a:pt x="229129" y="49848"/>
                      <a:pt x="203544" y="49848"/>
                    </a:cubicBezTo>
                    <a:lnTo>
                      <a:pt x="8230" y="49848"/>
                    </a:lnTo>
                    <a:lnTo>
                      <a:pt x="0" y="48014"/>
                    </a:lnTo>
                    <a:close/>
                  </a:path>
                </a:pathLst>
              </a:custGeom>
              <a:solidFill>
                <a:srgbClr val="FFB483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4BBCE21D-332E-4026-9E0E-D40AE5BF5347}"/>
                  </a:ext>
                </a:extLst>
              </p:cNvPr>
              <p:cNvSpPr/>
              <p:nvPr/>
            </p:nvSpPr>
            <p:spPr>
              <a:xfrm rot="5400000">
                <a:off x="3450320" y="6089334"/>
                <a:ext cx="325206" cy="70174"/>
              </a:xfrm>
              <a:custGeom>
                <a:avLst/>
                <a:gdLst>
                  <a:gd name="connsiteX0" fmla="*/ 0 w 249873"/>
                  <a:gd name="connsiteY0" fmla="*/ 48014 h 49848"/>
                  <a:gd name="connsiteX1" fmla="*/ 0 w 249873"/>
                  <a:gd name="connsiteY1" fmla="*/ 1834 h 49848"/>
                  <a:gd name="connsiteX2" fmla="*/ 8230 w 249873"/>
                  <a:gd name="connsiteY2" fmla="*/ 0 h 49848"/>
                  <a:gd name="connsiteX3" fmla="*/ 203544 w 249873"/>
                  <a:gd name="connsiteY3" fmla="*/ 0 h 49848"/>
                  <a:gd name="connsiteX4" fmla="*/ 249873 w 249873"/>
                  <a:gd name="connsiteY4" fmla="*/ 24924 h 49848"/>
                  <a:gd name="connsiteX5" fmla="*/ 203544 w 249873"/>
                  <a:gd name="connsiteY5" fmla="*/ 49848 h 49848"/>
                  <a:gd name="connsiteX6" fmla="*/ 8230 w 249873"/>
                  <a:gd name="connsiteY6" fmla="*/ 49848 h 49848"/>
                  <a:gd name="connsiteX7" fmla="*/ 0 w 249873"/>
                  <a:gd name="connsiteY7" fmla="*/ 48014 h 49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9873" h="49848">
                    <a:moveTo>
                      <a:pt x="0" y="48014"/>
                    </a:moveTo>
                    <a:lnTo>
                      <a:pt x="0" y="1834"/>
                    </a:lnTo>
                    <a:lnTo>
                      <a:pt x="8230" y="0"/>
                    </a:lnTo>
                    <a:lnTo>
                      <a:pt x="203544" y="0"/>
                    </a:lnTo>
                    <a:cubicBezTo>
                      <a:pt x="229129" y="0"/>
                      <a:pt x="249873" y="11158"/>
                      <a:pt x="249873" y="24924"/>
                    </a:cubicBezTo>
                    <a:cubicBezTo>
                      <a:pt x="249873" y="38690"/>
                      <a:pt x="229129" y="49848"/>
                      <a:pt x="203544" y="49848"/>
                    </a:cubicBezTo>
                    <a:lnTo>
                      <a:pt x="8230" y="49848"/>
                    </a:lnTo>
                    <a:lnTo>
                      <a:pt x="0" y="48014"/>
                    </a:lnTo>
                    <a:close/>
                  </a:path>
                </a:pathLst>
              </a:custGeom>
              <a:solidFill>
                <a:srgbClr val="FFB483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91FC6F7-77FB-4D2B-8CDE-639AF27619D1}"/>
                  </a:ext>
                </a:extLst>
              </p:cNvPr>
              <p:cNvSpPr/>
              <p:nvPr/>
            </p:nvSpPr>
            <p:spPr>
              <a:xfrm rot="5400000">
                <a:off x="3662805" y="6089333"/>
                <a:ext cx="325206" cy="70174"/>
              </a:xfrm>
              <a:custGeom>
                <a:avLst/>
                <a:gdLst>
                  <a:gd name="connsiteX0" fmla="*/ 0 w 249873"/>
                  <a:gd name="connsiteY0" fmla="*/ 48014 h 49848"/>
                  <a:gd name="connsiteX1" fmla="*/ 0 w 249873"/>
                  <a:gd name="connsiteY1" fmla="*/ 1834 h 49848"/>
                  <a:gd name="connsiteX2" fmla="*/ 8230 w 249873"/>
                  <a:gd name="connsiteY2" fmla="*/ 0 h 49848"/>
                  <a:gd name="connsiteX3" fmla="*/ 203544 w 249873"/>
                  <a:gd name="connsiteY3" fmla="*/ 0 h 49848"/>
                  <a:gd name="connsiteX4" fmla="*/ 249873 w 249873"/>
                  <a:gd name="connsiteY4" fmla="*/ 24924 h 49848"/>
                  <a:gd name="connsiteX5" fmla="*/ 203544 w 249873"/>
                  <a:gd name="connsiteY5" fmla="*/ 49848 h 49848"/>
                  <a:gd name="connsiteX6" fmla="*/ 8230 w 249873"/>
                  <a:gd name="connsiteY6" fmla="*/ 49848 h 49848"/>
                  <a:gd name="connsiteX7" fmla="*/ 0 w 249873"/>
                  <a:gd name="connsiteY7" fmla="*/ 48014 h 49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9873" h="49848">
                    <a:moveTo>
                      <a:pt x="0" y="48014"/>
                    </a:moveTo>
                    <a:lnTo>
                      <a:pt x="0" y="1834"/>
                    </a:lnTo>
                    <a:lnTo>
                      <a:pt x="8230" y="0"/>
                    </a:lnTo>
                    <a:lnTo>
                      <a:pt x="203544" y="0"/>
                    </a:lnTo>
                    <a:cubicBezTo>
                      <a:pt x="229129" y="0"/>
                      <a:pt x="249873" y="11158"/>
                      <a:pt x="249873" y="24924"/>
                    </a:cubicBezTo>
                    <a:cubicBezTo>
                      <a:pt x="249873" y="38690"/>
                      <a:pt x="229129" y="49848"/>
                      <a:pt x="203544" y="49848"/>
                    </a:cubicBezTo>
                    <a:lnTo>
                      <a:pt x="8230" y="49848"/>
                    </a:lnTo>
                    <a:lnTo>
                      <a:pt x="0" y="48014"/>
                    </a:lnTo>
                    <a:close/>
                  </a:path>
                </a:pathLst>
              </a:custGeom>
              <a:solidFill>
                <a:srgbClr val="FFB483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E7EC77B-5286-4307-B9EC-5ABB1D3883AE}"/>
                  </a:ext>
                </a:extLst>
              </p:cNvPr>
              <p:cNvSpPr/>
              <p:nvPr/>
            </p:nvSpPr>
            <p:spPr>
              <a:xfrm rot="5400000">
                <a:off x="3875290" y="6089334"/>
                <a:ext cx="325206" cy="70174"/>
              </a:xfrm>
              <a:custGeom>
                <a:avLst/>
                <a:gdLst>
                  <a:gd name="connsiteX0" fmla="*/ 0 w 249873"/>
                  <a:gd name="connsiteY0" fmla="*/ 48014 h 49848"/>
                  <a:gd name="connsiteX1" fmla="*/ 0 w 249873"/>
                  <a:gd name="connsiteY1" fmla="*/ 1834 h 49848"/>
                  <a:gd name="connsiteX2" fmla="*/ 8230 w 249873"/>
                  <a:gd name="connsiteY2" fmla="*/ 0 h 49848"/>
                  <a:gd name="connsiteX3" fmla="*/ 203544 w 249873"/>
                  <a:gd name="connsiteY3" fmla="*/ 0 h 49848"/>
                  <a:gd name="connsiteX4" fmla="*/ 249873 w 249873"/>
                  <a:gd name="connsiteY4" fmla="*/ 24924 h 49848"/>
                  <a:gd name="connsiteX5" fmla="*/ 203544 w 249873"/>
                  <a:gd name="connsiteY5" fmla="*/ 49848 h 49848"/>
                  <a:gd name="connsiteX6" fmla="*/ 8230 w 249873"/>
                  <a:gd name="connsiteY6" fmla="*/ 49848 h 49848"/>
                  <a:gd name="connsiteX7" fmla="*/ 0 w 249873"/>
                  <a:gd name="connsiteY7" fmla="*/ 48014 h 49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9873" h="49848">
                    <a:moveTo>
                      <a:pt x="0" y="48014"/>
                    </a:moveTo>
                    <a:lnTo>
                      <a:pt x="0" y="1834"/>
                    </a:lnTo>
                    <a:lnTo>
                      <a:pt x="8230" y="0"/>
                    </a:lnTo>
                    <a:lnTo>
                      <a:pt x="203544" y="0"/>
                    </a:lnTo>
                    <a:cubicBezTo>
                      <a:pt x="229129" y="0"/>
                      <a:pt x="249873" y="11158"/>
                      <a:pt x="249873" y="24924"/>
                    </a:cubicBezTo>
                    <a:cubicBezTo>
                      <a:pt x="249873" y="38690"/>
                      <a:pt x="229129" y="49848"/>
                      <a:pt x="203544" y="49848"/>
                    </a:cubicBezTo>
                    <a:lnTo>
                      <a:pt x="8230" y="49848"/>
                    </a:lnTo>
                    <a:lnTo>
                      <a:pt x="0" y="48014"/>
                    </a:lnTo>
                    <a:close/>
                  </a:path>
                </a:pathLst>
              </a:custGeom>
              <a:solidFill>
                <a:srgbClr val="FFB483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088C2B94-1577-4ACB-B0E5-38C8EFEBAD1F}"/>
                  </a:ext>
                </a:extLst>
              </p:cNvPr>
              <p:cNvSpPr/>
              <p:nvPr/>
            </p:nvSpPr>
            <p:spPr>
              <a:xfrm rot="5400000">
                <a:off x="4087774" y="6089334"/>
                <a:ext cx="325206" cy="70174"/>
              </a:xfrm>
              <a:custGeom>
                <a:avLst/>
                <a:gdLst>
                  <a:gd name="connsiteX0" fmla="*/ 0 w 249873"/>
                  <a:gd name="connsiteY0" fmla="*/ 48014 h 49848"/>
                  <a:gd name="connsiteX1" fmla="*/ 0 w 249873"/>
                  <a:gd name="connsiteY1" fmla="*/ 1834 h 49848"/>
                  <a:gd name="connsiteX2" fmla="*/ 8230 w 249873"/>
                  <a:gd name="connsiteY2" fmla="*/ 0 h 49848"/>
                  <a:gd name="connsiteX3" fmla="*/ 203544 w 249873"/>
                  <a:gd name="connsiteY3" fmla="*/ 0 h 49848"/>
                  <a:gd name="connsiteX4" fmla="*/ 249873 w 249873"/>
                  <a:gd name="connsiteY4" fmla="*/ 24924 h 49848"/>
                  <a:gd name="connsiteX5" fmla="*/ 203544 w 249873"/>
                  <a:gd name="connsiteY5" fmla="*/ 49848 h 49848"/>
                  <a:gd name="connsiteX6" fmla="*/ 8230 w 249873"/>
                  <a:gd name="connsiteY6" fmla="*/ 49848 h 49848"/>
                  <a:gd name="connsiteX7" fmla="*/ 0 w 249873"/>
                  <a:gd name="connsiteY7" fmla="*/ 48014 h 49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9873" h="49848">
                    <a:moveTo>
                      <a:pt x="0" y="48014"/>
                    </a:moveTo>
                    <a:lnTo>
                      <a:pt x="0" y="1834"/>
                    </a:lnTo>
                    <a:lnTo>
                      <a:pt x="8230" y="0"/>
                    </a:lnTo>
                    <a:lnTo>
                      <a:pt x="203544" y="0"/>
                    </a:lnTo>
                    <a:cubicBezTo>
                      <a:pt x="229129" y="0"/>
                      <a:pt x="249873" y="11158"/>
                      <a:pt x="249873" y="24924"/>
                    </a:cubicBezTo>
                    <a:cubicBezTo>
                      <a:pt x="249873" y="38690"/>
                      <a:pt x="229129" y="49848"/>
                      <a:pt x="203544" y="49848"/>
                    </a:cubicBezTo>
                    <a:lnTo>
                      <a:pt x="8230" y="49848"/>
                    </a:lnTo>
                    <a:lnTo>
                      <a:pt x="0" y="48014"/>
                    </a:lnTo>
                    <a:close/>
                  </a:path>
                </a:pathLst>
              </a:custGeom>
              <a:solidFill>
                <a:srgbClr val="FFB483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DEAF005-61ED-4348-BA7B-D1A9799C13BB}"/>
                  </a:ext>
                </a:extLst>
              </p:cNvPr>
              <p:cNvSpPr/>
              <p:nvPr/>
            </p:nvSpPr>
            <p:spPr>
              <a:xfrm rot="5400000">
                <a:off x="4300259" y="6089335"/>
                <a:ext cx="325206" cy="70174"/>
              </a:xfrm>
              <a:custGeom>
                <a:avLst/>
                <a:gdLst>
                  <a:gd name="connsiteX0" fmla="*/ 0 w 249873"/>
                  <a:gd name="connsiteY0" fmla="*/ 48014 h 49848"/>
                  <a:gd name="connsiteX1" fmla="*/ 0 w 249873"/>
                  <a:gd name="connsiteY1" fmla="*/ 1834 h 49848"/>
                  <a:gd name="connsiteX2" fmla="*/ 8230 w 249873"/>
                  <a:gd name="connsiteY2" fmla="*/ 0 h 49848"/>
                  <a:gd name="connsiteX3" fmla="*/ 203544 w 249873"/>
                  <a:gd name="connsiteY3" fmla="*/ 0 h 49848"/>
                  <a:gd name="connsiteX4" fmla="*/ 249873 w 249873"/>
                  <a:gd name="connsiteY4" fmla="*/ 24924 h 49848"/>
                  <a:gd name="connsiteX5" fmla="*/ 203544 w 249873"/>
                  <a:gd name="connsiteY5" fmla="*/ 49848 h 49848"/>
                  <a:gd name="connsiteX6" fmla="*/ 8230 w 249873"/>
                  <a:gd name="connsiteY6" fmla="*/ 49848 h 49848"/>
                  <a:gd name="connsiteX7" fmla="*/ 0 w 249873"/>
                  <a:gd name="connsiteY7" fmla="*/ 48014 h 49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9873" h="49848">
                    <a:moveTo>
                      <a:pt x="0" y="48014"/>
                    </a:moveTo>
                    <a:lnTo>
                      <a:pt x="0" y="1834"/>
                    </a:lnTo>
                    <a:lnTo>
                      <a:pt x="8230" y="0"/>
                    </a:lnTo>
                    <a:lnTo>
                      <a:pt x="203544" y="0"/>
                    </a:lnTo>
                    <a:cubicBezTo>
                      <a:pt x="229129" y="0"/>
                      <a:pt x="249873" y="11158"/>
                      <a:pt x="249873" y="24924"/>
                    </a:cubicBezTo>
                    <a:cubicBezTo>
                      <a:pt x="249873" y="38690"/>
                      <a:pt x="229129" y="49848"/>
                      <a:pt x="203544" y="49848"/>
                    </a:cubicBezTo>
                    <a:lnTo>
                      <a:pt x="8230" y="49848"/>
                    </a:lnTo>
                    <a:lnTo>
                      <a:pt x="0" y="48014"/>
                    </a:lnTo>
                    <a:close/>
                  </a:path>
                </a:pathLst>
              </a:custGeom>
              <a:solidFill>
                <a:srgbClr val="FFB483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9B8C7D3-0D61-48A1-8E5D-18184C85A9E9}"/>
                  </a:ext>
                </a:extLst>
              </p:cNvPr>
              <p:cNvSpPr/>
              <p:nvPr/>
            </p:nvSpPr>
            <p:spPr>
              <a:xfrm rot="5400000">
                <a:off x="4512743" y="6089334"/>
                <a:ext cx="325206" cy="70174"/>
              </a:xfrm>
              <a:custGeom>
                <a:avLst/>
                <a:gdLst>
                  <a:gd name="connsiteX0" fmla="*/ 0 w 249873"/>
                  <a:gd name="connsiteY0" fmla="*/ 48014 h 49848"/>
                  <a:gd name="connsiteX1" fmla="*/ 0 w 249873"/>
                  <a:gd name="connsiteY1" fmla="*/ 1834 h 49848"/>
                  <a:gd name="connsiteX2" fmla="*/ 8230 w 249873"/>
                  <a:gd name="connsiteY2" fmla="*/ 0 h 49848"/>
                  <a:gd name="connsiteX3" fmla="*/ 203544 w 249873"/>
                  <a:gd name="connsiteY3" fmla="*/ 0 h 49848"/>
                  <a:gd name="connsiteX4" fmla="*/ 249873 w 249873"/>
                  <a:gd name="connsiteY4" fmla="*/ 24924 h 49848"/>
                  <a:gd name="connsiteX5" fmla="*/ 203544 w 249873"/>
                  <a:gd name="connsiteY5" fmla="*/ 49848 h 49848"/>
                  <a:gd name="connsiteX6" fmla="*/ 8230 w 249873"/>
                  <a:gd name="connsiteY6" fmla="*/ 49848 h 49848"/>
                  <a:gd name="connsiteX7" fmla="*/ 0 w 249873"/>
                  <a:gd name="connsiteY7" fmla="*/ 48014 h 49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9873" h="49848">
                    <a:moveTo>
                      <a:pt x="0" y="48014"/>
                    </a:moveTo>
                    <a:lnTo>
                      <a:pt x="0" y="1834"/>
                    </a:lnTo>
                    <a:lnTo>
                      <a:pt x="8230" y="0"/>
                    </a:lnTo>
                    <a:lnTo>
                      <a:pt x="203544" y="0"/>
                    </a:lnTo>
                    <a:cubicBezTo>
                      <a:pt x="229129" y="0"/>
                      <a:pt x="249873" y="11158"/>
                      <a:pt x="249873" y="24924"/>
                    </a:cubicBezTo>
                    <a:cubicBezTo>
                      <a:pt x="249873" y="38690"/>
                      <a:pt x="229129" y="49848"/>
                      <a:pt x="203544" y="49848"/>
                    </a:cubicBezTo>
                    <a:lnTo>
                      <a:pt x="8230" y="49848"/>
                    </a:lnTo>
                    <a:lnTo>
                      <a:pt x="0" y="48014"/>
                    </a:lnTo>
                    <a:close/>
                  </a:path>
                </a:pathLst>
              </a:custGeom>
              <a:solidFill>
                <a:srgbClr val="FFB483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D6B611C7-E156-46B1-8459-A683E9AA3DEA}"/>
                  </a:ext>
                </a:extLst>
              </p:cNvPr>
              <p:cNvSpPr/>
              <p:nvPr/>
            </p:nvSpPr>
            <p:spPr>
              <a:xfrm rot="5400000">
                <a:off x="4725225" y="6089335"/>
                <a:ext cx="325206" cy="70174"/>
              </a:xfrm>
              <a:custGeom>
                <a:avLst/>
                <a:gdLst>
                  <a:gd name="connsiteX0" fmla="*/ 0 w 249873"/>
                  <a:gd name="connsiteY0" fmla="*/ 48014 h 49848"/>
                  <a:gd name="connsiteX1" fmla="*/ 0 w 249873"/>
                  <a:gd name="connsiteY1" fmla="*/ 1834 h 49848"/>
                  <a:gd name="connsiteX2" fmla="*/ 8230 w 249873"/>
                  <a:gd name="connsiteY2" fmla="*/ 0 h 49848"/>
                  <a:gd name="connsiteX3" fmla="*/ 203544 w 249873"/>
                  <a:gd name="connsiteY3" fmla="*/ 0 h 49848"/>
                  <a:gd name="connsiteX4" fmla="*/ 249873 w 249873"/>
                  <a:gd name="connsiteY4" fmla="*/ 24924 h 49848"/>
                  <a:gd name="connsiteX5" fmla="*/ 203544 w 249873"/>
                  <a:gd name="connsiteY5" fmla="*/ 49848 h 49848"/>
                  <a:gd name="connsiteX6" fmla="*/ 8230 w 249873"/>
                  <a:gd name="connsiteY6" fmla="*/ 49848 h 49848"/>
                  <a:gd name="connsiteX7" fmla="*/ 0 w 249873"/>
                  <a:gd name="connsiteY7" fmla="*/ 48014 h 49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9873" h="49848">
                    <a:moveTo>
                      <a:pt x="0" y="48014"/>
                    </a:moveTo>
                    <a:lnTo>
                      <a:pt x="0" y="1834"/>
                    </a:lnTo>
                    <a:lnTo>
                      <a:pt x="8230" y="0"/>
                    </a:lnTo>
                    <a:lnTo>
                      <a:pt x="203544" y="0"/>
                    </a:lnTo>
                    <a:cubicBezTo>
                      <a:pt x="229129" y="0"/>
                      <a:pt x="249873" y="11158"/>
                      <a:pt x="249873" y="24924"/>
                    </a:cubicBezTo>
                    <a:cubicBezTo>
                      <a:pt x="249873" y="38690"/>
                      <a:pt x="229129" y="49848"/>
                      <a:pt x="203544" y="49848"/>
                    </a:cubicBezTo>
                    <a:lnTo>
                      <a:pt x="8230" y="49848"/>
                    </a:lnTo>
                    <a:lnTo>
                      <a:pt x="0" y="48014"/>
                    </a:lnTo>
                    <a:close/>
                  </a:path>
                </a:pathLst>
              </a:custGeom>
              <a:solidFill>
                <a:srgbClr val="FFB483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D28B1DB-62A1-477F-9363-59AE8832EEC5}"/>
                </a:ext>
              </a:extLst>
            </p:cNvPr>
            <p:cNvGrpSpPr/>
            <p:nvPr/>
          </p:nvGrpSpPr>
          <p:grpSpPr>
            <a:xfrm>
              <a:off x="713616" y="2177685"/>
              <a:ext cx="4298949" cy="3824153"/>
              <a:chOff x="713616" y="2177685"/>
              <a:chExt cx="4298949" cy="3824153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DAA6619E-CCEF-4256-ABB2-C4322B78A529}"/>
                  </a:ext>
                </a:extLst>
              </p:cNvPr>
              <p:cNvSpPr/>
              <p:nvPr/>
            </p:nvSpPr>
            <p:spPr>
              <a:xfrm>
                <a:off x="713616" y="2177685"/>
                <a:ext cx="4298949" cy="3824153"/>
              </a:xfrm>
              <a:prstGeom prst="roundRect">
                <a:avLst>
                  <a:gd name="adj" fmla="val 4803"/>
                </a:avLst>
              </a:prstGeom>
              <a:solidFill>
                <a:srgbClr val="01652F"/>
              </a:solidFill>
              <a:scene3d>
                <a:camera prst="perspectiveAbove"/>
                <a:lightRig rig="threePt" dir="t"/>
              </a:scene3d>
              <a:sp3d>
                <a:bevelT w="114300" prst="artDeco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72062383-5E60-42D1-A5E1-6E2D5FEB8104}"/>
                  </a:ext>
                </a:extLst>
              </p:cNvPr>
              <p:cNvSpPr/>
              <p:nvPr/>
            </p:nvSpPr>
            <p:spPr>
              <a:xfrm>
                <a:off x="1112341" y="2462873"/>
                <a:ext cx="3499476" cy="3098213"/>
              </a:xfrm>
              <a:prstGeom prst="roundRect">
                <a:avLst>
                  <a:gd name="adj" fmla="val 0"/>
                </a:avLst>
              </a:prstGeom>
              <a:solidFill>
                <a:srgbClr val="009446"/>
              </a:solidFill>
              <a:ln w="28575">
                <a:solidFill>
                  <a:schemeClr val="tx1"/>
                </a:solidFill>
              </a:ln>
              <a:scene3d>
                <a:camera prst="perspectiveAbove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</p:grp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D551793D-2D71-467F-86F6-61D0AF271931}"/>
              </a:ext>
            </a:extLst>
          </p:cNvPr>
          <p:cNvGrpSpPr/>
          <p:nvPr/>
        </p:nvGrpSpPr>
        <p:grpSpPr>
          <a:xfrm>
            <a:off x="2935687" y="4099447"/>
            <a:ext cx="244011" cy="328541"/>
            <a:chOff x="1829427" y="3100459"/>
            <a:chExt cx="244011" cy="328541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55C600DA-8E8F-4799-AAF9-4E0ADFBF2CCA}"/>
                </a:ext>
              </a:extLst>
            </p:cNvPr>
            <p:cNvCxnSpPr/>
            <p:nvPr/>
          </p:nvCxnSpPr>
          <p:spPr>
            <a:xfrm>
              <a:off x="1829427" y="3100461"/>
              <a:ext cx="0" cy="328539"/>
            </a:xfrm>
            <a:prstGeom prst="line">
              <a:avLst/>
            </a:prstGeom>
            <a:ln w="3810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CB8D252A-807C-4257-B15F-5C32D7D428D2}"/>
                </a:ext>
              </a:extLst>
            </p:cNvPr>
            <p:cNvCxnSpPr/>
            <p:nvPr/>
          </p:nvCxnSpPr>
          <p:spPr>
            <a:xfrm>
              <a:off x="1910764" y="3100460"/>
              <a:ext cx="0" cy="328539"/>
            </a:xfrm>
            <a:prstGeom prst="line">
              <a:avLst/>
            </a:prstGeom>
            <a:ln w="3810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C0A22D4F-FCA5-4AAB-A5A6-5CDC4F08104F}"/>
                </a:ext>
              </a:extLst>
            </p:cNvPr>
            <p:cNvCxnSpPr/>
            <p:nvPr/>
          </p:nvCxnSpPr>
          <p:spPr>
            <a:xfrm>
              <a:off x="1992101" y="3100459"/>
              <a:ext cx="0" cy="328539"/>
            </a:xfrm>
            <a:prstGeom prst="line">
              <a:avLst/>
            </a:prstGeom>
            <a:ln w="3810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9A2B4B2-EC2B-49DB-A151-B4CB44FD6DEF}"/>
                </a:ext>
              </a:extLst>
            </p:cNvPr>
            <p:cNvCxnSpPr/>
            <p:nvPr/>
          </p:nvCxnSpPr>
          <p:spPr>
            <a:xfrm>
              <a:off x="2073438" y="3100459"/>
              <a:ext cx="0" cy="328539"/>
            </a:xfrm>
            <a:prstGeom prst="line">
              <a:avLst/>
            </a:prstGeom>
            <a:ln w="3810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F3189B56-5B75-4B28-AA9A-4C229F1A3D59}"/>
              </a:ext>
            </a:extLst>
          </p:cNvPr>
          <p:cNvGrpSpPr/>
          <p:nvPr/>
        </p:nvGrpSpPr>
        <p:grpSpPr>
          <a:xfrm>
            <a:off x="4554570" y="4081394"/>
            <a:ext cx="244011" cy="328541"/>
            <a:chOff x="1829427" y="3100459"/>
            <a:chExt cx="244011" cy="328541"/>
          </a:xfrm>
        </p:grpSpPr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3F45FA3-9A90-42A9-80FA-4D8295B93E61}"/>
                </a:ext>
              </a:extLst>
            </p:cNvPr>
            <p:cNvCxnSpPr/>
            <p:nvPr/>
          </p:nvCxnSpPr>
          <p:spPr>
            <a:xfrm>
              <a:off x="1829427" y="3100461"/>
              <a:ext cx="0" cy="328539"/>
            </a:xfrm>
            <a:prstGeom prst="line">
              <a:avLst/>
            </a:prstGeom>
            <a:ln w="3810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4AA52335-FDB7-4E10-AFF8-B716E59F07A0}"/>
                </a:ext>
              </a:extLst>
            </p:cNvPr>
            <p:cNvCxnSpPr/>
            <p:nvPr/>
          </p:nvCxnSpPr>
          <p:spPr>
            <a:xfrm>
              <a:off x="1910764" y="3100460"/>
              <a:ext cx="0" cy="328539"/>
            </a:xfrm>
            <a:prstGeom prst="line">
              <a:avLst/>
            </a:prstGeom>
            <a:ln w="3810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B395807D-4733-4985-BD74-4AD50C879A2F}"/>
                </a:ext>
              </a:extLst>
            </p:cNvPr>
            <p:cNvCxnSpPr/>
            <p:nvPr/>
          </p:nvCxnSpPr>
          <p:spPr>
            <a:xfrm>
              <a:off x="1992101" y="3100459"/>
              <a:ext cx="0" cy="328539"/>
            </a:xfrm>
            <a:prstGeom prst="line">
              <a:avLst/>
            </a:prstGeom>
            <a:ln w="3810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586372E9-3A18-4728-87DC-E3152514BA67}"/>
                </a:ext>
              </a:extLst>
            </p:cNvPr>
            <p:cNvCxnSpPr/>
            <p:nvPr/>
          </p:nvCxnSpPr>
          <p:spPr>
            <a:xfrm>
              <a:off x="2073438" y="3100459"/>
              <a:ext cx="0" cy="328539"/>
            </a:xfrm>
            <a:prstGeom prst="line">
              <a:avLst/>
            </a:prstGeom>
            <a:ln w="3810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67B0A7C6-EA35-4EAD-9512-02285B552A49}"/>
              </a:ext>
            </a:extLst>
          </p:cNvPr>
          <p:cNvGrpSpPr/>
          <p:nvPr/>
        </p:nvGrpSpPr>
        <p:grpSpPr>
          <a:xfrm>
            <a:off x="3353428" y="3100460"/>
            <a:ext cx="244011" cy="328541"/>
            <a:chOff x="1829427" y="3100459"/>
            <a:chExt cx="244011" cy="328541"/>
          </a:xfrm>
        </p:grpSpPr>
        <p:cxnSp>
          <p:nvCxnSpPr>
            <p:cNvPr id="1047" name="Straight Connector 1046">
              <a:extLst>
                <a:ext uri="{FF2B5EF4-FFF2-40B4-BE49-F238E27FC236}">
                  <a16:creationId xmlns:a16="http://schemas.microsoft.com/office/drawing/2014/main" id="{780ABAA2-B7A1-4875-ADCE-52B0B6EB255F}"/>
                </a:ext>
              </a:extLst>
            </p:cNvPr>
            <p:cNvCxnSpPr/>
            <p:nvPr/>
          </p:nvCxnSpPr>
          <p:spPr>
            <a:xfrm>
              <a:off x="1829427" y="3100461"/>
              <a:ext cx="0" cy="328539"/>
            </a:xfrm>
            <a:prstGeom prst="line">
              <a:avLst/>
            </a:prstGeom>
            <a:ln w="3810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2015384-4D92-42EB-A860-DD51BD592848}"/>
                </a:ext>
              </a:extLst>
            </p:cNvPr>
            <p:cNvCxnSpPr/>
            <p:nvPr/>
          </p:nvCxnSpPr>
          <p:spPr>
            <a:xfrm>
              <a:off x="1910764" y="3100460"/>
              <a:ext cx="0" cy="328539"/>
            </a:xfrm>
            <a:prstGeom prst="line">
              <a:avLst/>
            </a:prstGeom>
            <a:ln w="3810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6EA1AD4F-BA98-4E05-861D-D440FE7CB684}"/>
                </a:ext>
              </a:extLst>
            </p:cNvPr>
            <p:cNvCxnSpPr/>
            <p:nvPr/>
          </p:nvCxnSpPr>
          <p:spPr>
            <a:xfrm>
              <a:off x="1992101" y="3100459"/>
              <a:ext cx="0" cy="328539"/>
            </a:xfrm>
            <a:prstGeom prst="line">
              <a:avLst/>
            </a:prstGeom>
            <a:ln w="3810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ECDE9F7-3466-4683-859B-646C381168E6}"/>
                </a:ext>
              </a:extLst>
            </p:cNvPr>
            <p:cNvCxnSpPr/>
            <p:nvPr/>
          </p:nvCxnSpPr>
          <p:spPr>
            <a:xfrm>
              <a:off x="2073438" y="3100459"/>
              <a:ext cx="0" cy="328539"/>
            </a:xfrm>
            <a:prstGeom prst="line">
              <a:avLst/>
            </a:prstGeom>
            <a:ln w="3810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CDB123FF-A935-4647-A01B-38D9FE03BDB6}"/>
              </a:ext>
            </a:extLst>
          </p:cNvPr>
          <p:cNvGrpSpPr/>
          <p:nvPr/>
        </p:nvGrpSpPr>
        <p:grpSpPr>
          <a:xfrm rot="5400000">
            <a:off x="3677198" y="4630002"/>
            <a:ext cx="244011" cy="328541"/>
            <a:chOff x="1829427" y="3100459"/>
            <a:chExt cx="244011" cy="328541"/>
          </a:xfrm>
        </p:grpSpPr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4F31C36C-54A7-4154-B811-6CFC98ABB7F5}"/>
                </a:ext>
              </a:extLst>
            </p:cNvPr>
            <p:cNvCxnSpPr/>
            <p:nvPr/>
          </p:nvCxnSpPr>
          <p:spPr>
            <a:xfrm>
              <a:off x="1829427" y="3100461"/>
              <a:ext cx="0" cy="328539"/>
            </a:xfrm>
            <a:prstGeom prst="line">
              <a:avLst/>
            </a:prstGeom>
            <a:ln w="3810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E0ED97F-AE3D-4901-A144-E9E4A247BB8D}"/>
                </a:ext>
              </a:extLst>
            </p:cNvPr>
            <p:cNvCxnSpPr/>
            <p:nvPr/>
          </p:nvCxnSpPr>
          <p:spPr>
            <a:xfrm>
              <a:off x="1910764" y="3100460"/>
              <a:ext cx="0" cy="328539"/>
            </a:xfrm>
            <a:prstGeom prst="line">
              <a:avLst/>
            </a:prstGeom>
            <a:ln w="3810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B0E8547-D7AC-4E6E-8988-650C7E682672}"/>
                </a:ext>
              </a:extLst>
            </p:cNvPr>
            <p:cNvCxnSpPr/>
            <p:nvPr/>
          </p:nvCxnSpPr>
          <p:spPr>
            <a:xfrm>
              <a:off x="1992101" y="3100459"/>
              <a:ext cx="0" cy="328539"/>
            </a:xfrm>
            <a:prstGeom prst="line">
              <a:avLst/>
            </a:prstGeom>
            <a:ln w="3810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54E27A2-0988-43F8-B7A4-9473A9CCFF3D}"/>
                </a:ext>
              </a:extLst>
            </p:cNvPr>
            <p:cNvCxnSpPr/>
            <p:nvPr/>
          </p:nvCxnSpPr>
          <p:spPr>
            <a:xfrm>
              <a:off x="2073438" y="3100459"/>
              <a:ext cx="0" cy="328539"/>
            </a:xfrm>
            <a:prstGeom prst="line">
              <a:avLst/>
            </a:prstGeom>
            <a:ln w="3810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DF34558C-5581-4782-98DB-E872FF9B611F}"/>
              </a:ext>
            </a:extLst>
          </p:cNvPr>
          <p:cNvGrpSpPr/>
          <p:nvPr/>
        </p:nvGrpSpPr>
        <p:grpSpPr>
          <a:xfrm>
            <a:off x="1799749" y="895705"/>
            <a:ext cx="4090793" cy="1016850"/>
            <a:chOff x="761523" y="971905"/>
            <a:chExt cx="4090793" cy="1016850"/>
          </a:xfrm>
        </p:grpSpPr>
        <p:pic>
          <p:nvPicPr>
            <p:cNvPr id="1026" name="Picture 2" descr="Related image">
              <a:extLst>
                <a:ext uri="{FF2B5EF4-FFF2-40B4-BE49-F238E27FC236}">
                  <a16:creationId xmlns:a16="http://schemas.microsoft.com/office/drawing/2014/main" id="{A17AA53A-D5F6-4956-994D-E3FD2280C2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46" b="25540"/>
            <a:stretch/>
          </p:blipFill>
          <p:spPr bwMode="auto">
            <a:xfrm>
              <a:off x="761523" y="971905"/>
              <a:ext cx="4090793" cy="1016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8" name="TextBox 1037">
              <a:extLst>
                <a:ext uri="{FF2B5EF4-FFF2-40B4-BE49-F238E27FC236}">
                  <a16:creationId xmlns:a16="http://schemas.microsoft.com/office/drawing/2014/main" id="{6A7619FE-100B-461E-8814-3AF1545D11B9}"/>
                </a:ext>
              </a:extLst>
            </p:cNvPr>
            <p:cNvSpPr txBox="1"/>
            <p:nvPr/>
          </p:nvSpPr>
          <p:spPr>
            <a:xfrm>
              <a:off x="3628597" y="1032593"/>
              <a:ext cx="1078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ell Gothic Std Black" panose="020B0706020202040204" pitchFamily="34" charset="0"/>
                  <a:ea typeface="微软雅黑"/>
                  <a:cs typeface="+mn-cs"/>
                </a:rPr>
                <a:t>Memory</a:t>
              </a: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Gothic Std Black" panose="020B0706020202040204" pitchFamily="34" charset="0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ADE538-D5B5-4DFA-88D5-B2D9885DB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/>
              <a:t>(</a:t>
            </a:r>
            <a:r>
              <a:rPr lang="en-US" altLang="ko-KR" sz="3600" err="1"/>
              <a:t>vonNeumann</a:t>
            </a:r>
            <a:r>
              <a:rPr lang="en-US" altLang="ko-KR" sz="3600"/>
              <a:t>) Processor Organization</a:t>
            </a:r>
            <a:endParaRPr lang="ko-KR" altLang="en-US" sz="360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D367618-6834-6E24-712F-ABA68D31F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6A9AC94C-61DA-9FCF-3C95-920DD6FC5E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DF1D4358-C0C5-4D32-B1CA-1A88B4B1DDFF}"/>
              </a:ext>
            </a:extLst>
          </p:cNvPr>
          <p:cNvGrpSpPr/>
          <p:nvPr/>
        </p:nvGrpSpPr>
        <p:grpSpPr>
          <a:xfrm>
            <a:off x="3911965" y="4135962"/>
            <a:ext cx="1494269" cy="1198868"/>
            <a:chOff x="1208949" y="4244751"/>
            <a:chExt cx="1494269" cy="1198868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947E2CA-D2EA-4D00-B167-8452B63C7D3F}"/>
                </a:ext>
              </a:extLst>
            </p:cNvPr>
            <p:cNvSpPr/>
            <p:nvPr/>
          </p:nvSpPr>
          <p:spPr>
            <a:xfrm>
              <a:off x="1208949" y="4244751"/>
              <a:ext cx="1494269" cy="1198868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85000"/>
                <a:lumOff val="15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perspectiveRelaxed" fov="4800000">
                <a:rot lat="18573598" lon="0" rev="0"/>
              </a:camera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7EA9905-E798-496A-AC5E-07AA00DC73C1}"/>
                </a:ext>
              </a:extLst>
            </p:cNvPr>
            <p:cNvSpPr txBox="1"/>
            <p:nvPr/>
          </p:nvSpPr>
          <p:spPr>
            <a:xfrm>
              <a:off x="1295550" y="4671842"/>
              <a:ext cx="1140184" cy="400110"/>
            </a:xfrm>
            <a:prstGeom prst="rect">
              <a:avLst/>
            </a:prstGeom>
            <a:noFill/>
            <a:scene3d>
              <a:camera prst="perspectiveRelaxedModerately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-10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ell Gothic Std Black" panose="020B0706020202040204" pitchFamily="34" charset="0"/>
                  <a:ea typeface="微软雅黑"/>
                  <a:cs typeface="+mn-cs"/>
                </a:rPr>
                <a:t>ALU / FPU</a:t>
              </a:r>
              <a:endParaRPr kumimoji="0" lang="ko-KR" altLang="en-US" sz="2000" b="1" i="0" u="none" strike="noStrike" kern="1200" cap="none" spc="-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Gothic Std Black" panose="020B0706020202040204" pitchFamily="34" charset="0"/>
                <a:cs typeface="+mn-cs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1E0B7A9-7DC8-47E9-9242-B4F901E03AB2}"/>
              </a:ext>
            </a:extLst>
          </p:cNvPr>
          <p:cNvGrpSpPr/>
          <p:nvPr/>
        </p:nvGrpSpPr>
        <p:grpSpPr>
          <a:xfrm>
            <a:off x="2212088" y="4145109"/>
            <a:ext cx="1494269" cy="1198868"/>
            <a:chOff x="1208949" y="4244751"/>
            <a:chExt cx="1494269" cy="1198868"/>
          </a:xfrm>
        </p:grpSpPr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BB963380-FC76-4372-BAEE-BC5AFEE00FF0}"/>
                </a:ext>
              </a:extLst>
            </p:cNvPr>
            <p:cNvSpPr/>
            <p:nvPr/>
          </p:nvSpPr>
          <p:spPr>
            <a:xfrm>
              <a:off x="1208949" y="4244751"/>
              <a:ext cx="1494269" cy="1198868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85000"/>
                <a:lumOff val="15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perspectiveRelaxed" fov="4800000">
                <a:rot lat="18589389" lon="468000" rev="21238642"/>
              </a:camera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DA09F6E-5276-4C5E-8177-DE9E2832B667}"/>
                </a:ext>
              </a:extLst>
            </p:cNvPr>
            <p:cNvSpPr txBox="1"/>
            <p:nvPr/>
          </p:nvSpPr>
          <p:spPr>
            <a:xfrm>
              <a:off x="1395190" y="4491405"/>
              <a:ext cx="1118133" cy="707886"/>
            </a:xfrm>
            <a:prstGeom prst="rect">
              <a:avLst/>
            </a:prstGeom>
            <a:noFill/>
            <a:scene3d>
              <a:camera prst="perspectiveRelaxedModerately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-10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ell Gothic Std Black" panose="020B0706020202040204" pitchFamily="34" charset="0"/>
                  <a:ea typeface="微软雅黑"/>
                  <a:cs typeface="+mn-cs"/>
                </a:rPr>
                <a:t>Control Unit</a:t>
              </a:r>
              <a:endParaRPr kumimoji="0" lang="ko-KR" altLang="en-US" sz="2000" b="1" i="0" u="none" strike="noStrike" kern="1200" cap="none" spc="-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Gothic Std Black" panose="020B0706020202040204" pitchFamily="34" charset="0"/>
                <a:cs typeface="+mn-cs"/>
              </a:endParaRPr>
            </a:p>
          </p:txBody>
        </p:sp>
      </p:grpSp>
      <p:sp>
        <p:nvSpPr>
          <p:cNvPr id="1031" name="Trapezoid 1030">
            <a:extLst>
              <a:ext uri="{FF2B5EF4-FFF2-40B4-BE49-F238E27FC236}">
                <a16:creationId xmlns:a16="http://schemas.microsoft.com/office/drawing/2014/main" id="{846659E9-B59E-4EB7-AE91-F05877B83858}"/>
              </a:ext>
            </a:extLst>
          </p:cNvPr>
          <p:cNvSpPr/>
          <p:nvPr/>
        </p:nvSpPr>
        <p:spPr>
          <a:xfrm rot="10800000">
            <a:off x="2074708" y="1904706"/>
            <a:ext cx="3513622" cy="837324"/>
          </a:xfrm>
          <a:prstGeom prst="trapezoid">
            <a:avLst>
              <a:gd name="adj" fmla="val 50433"/>
            </a:avLst>
          </a:prstGeom>
          <a:solidFill>
            <a:schemeClr val="accent4">
              <a:lumMod val="20000"/>
              <a:lumOff val="8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726E354F-7FF3-4AAF-BD2B-0D13D3D7222F}"/>
              </a:ext>
            </a:extLst>
          </p:cNvPr>
          <p:cNvGrpSpPr/>
          <p:nvPr/>
        </p:nvGrpSpPr>
        <p:grpSpPr>
          <a:xfrm>
            <a:off x="2296160" y="2666793"/>
            <a:ext cx="3070721" cy="433668"/>
            <a:chOff x="1322905" y="2651706"/>
            <a:chExt cx="2968027" cy="433668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3FF3ADB7-9D93-4FB5-A6FF-E9086EEE3DF1}"/>
                </a:ext>
              </a:extLst>
            </p:cNvPr>
            <p:cNvSpPr/>
            <p:nvPr/>
          </p:nvSpPr>
          <p:spPr>
            <a:xfrm>
              <a:off x="1400697" y="2651706"/>
              <a:ext cx="2845784" cy="433668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85000"/>
                <a:lumOff val="15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perspectiveRelaxedModerately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82E6EDB-C86D-4EA9-9863-A8341B4411F0}"/>
                </a:ext>
              </a:extLst>
            </p:cNvPr>
            <p:cNvSpPr txBox="1"/>
            <p:nvPr/>
          </p:nvSpPr>
          <p:spPr>
            <a:xfrm>
              <a:off x="1322905" y="2735243"/>
              <a:ext cx="2968027" cy="321627"/>
            </a:xfrm>
            <a:prstGeom prst="rect">
              <a:avLst/>
            </a:prstGeom>
            <a:noFill/>
            <a:scene3d>
              <a:camera prst="perspectiveRelaxedModerately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ell Gothic Std Black" panose="020B0706020202040204" pitchFamily="34" charset="0"/>
                  <a:ea typeface="微软雅黑"/>
                  <a:cs typeface="+mn-cs"/>
                </a:rPr>
                <a:t>Bus Interface Unit</a:t>
              </a:r>
              <a:endPara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Gothic Std Black" panose="020B0706020202040204" pitchFamily="34" charset="0"/>
                <a:cs typeface="+mn-cs"/>
              </a:endParaRPr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9C66A5C0-8EF7-4EC2-972E-00CCF07E1C88}"/>
              </a:ext>
            </a:extLst>
          </p:cNvPr>
          <p:cNvGrpSpPr/>
          <p:nvPr/>
        </p:nvGrpSpPr>
        <p:grpSpPr>
          <a:xfrm>
            <a:off x="2300994" y="3211735"/>
            <a:ext cx="3019897" cy="1011952"/>
            <a:chOff x="1262768" y="3297460"/>
            <a:chExt cx="3019897" cy="1011952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37634E4-7C4D-4841-B35F-89123F6026D8}"/>
                </a:ext>
              </a:extLst>
            </p:cNvPr>
            <p:cNvSpPr/>
            <p:nvPr/>
          </p:nvSpPr>
          <p:spPr>
            <a:xfrm>
              <a:off x="1262768" y="3297460"/>
              <a:ext cx="3019897" cy="1011952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85000"/>
                <a:lumOff val="15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perspectiveRelaxed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5A58CD01-C7BE-4F76-BA2E-157C94212B27}"/>
                </a:ext>
              </a:extLst>
            </p:cNvPr>
            <p:cNvGrpSpPr/>
            <p:nvPr/>
          </p:nvGrpSpPr>
          <p:grpSpPr>
            <a:xfrm>
              <a:off x="1438953" y="3527705"/>
              <a:ext cx="2708681" cy="508015"/>
              <a:chOff x="1411755" y="3530079"/>
              <a:chExt cx="2831673" cy="508015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1B4B6097-1FE1-44D6-B814-59752F3C7AE6}"/>
                  </a:ext>
                </a:extLst>
              </p:cNvPr>
              <p:cNvSpPr/>
              <p:nvPr/>
            </p:nvSpPr>
            <p:spPr>
              <a:xfrm>
                <a:off x="1411755" y="3539290"/>
                <a:ext cx="494662" cy="257537"/>
              </a:xfrm>
              <a:prstGeom prst="roundRect">
                <a:avLst>
                  <a:gd name="adj" fmla="val 0"/>
                </a:avLst>
              </a:prstGeom>
              <a:solidFill>
                <a:srgbClr val="545557"/>
              </a:solidFill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perspectiveRelaxed"/>
                <a:lightRig rig="threePt" dir="t"/>
              </a:scene3d>
              <a:sp3d>
                <a:bevelT w="508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638B23DB-DC33-42CB-8B20-B87075851290}"/>
                  </a:ext>
                </a:extLst>
              </p:cNvPr>
              <p:cNvSpPr/>
              <p:nvPr/>
            </p:nvSpPr>
            <p:spPr>
              <a:xfrm>
                <a:off x="1994697" y="3539290"/>
                <a:ext cx="494662" cy="257537"/>
              </a:xfrm>
              <a:prstGeom prst="roundRect">
                <a:avLst>
                  <a:gd name="adj" fmla="val 0"/>
                </a:avLst>
              </a:prstGeom>
              <a:solidFill>
                <a:srgbClr val="545557"/>
              </a:solidFill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perspectiveRelaxed"/>
                <a:lightRig rig="threePt" dir="t"/>
              </a:scene3d>
              <a:sp3d>
                <a:bevelT w="508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8AA1CEDE-F828-4881-ABDB-566C197828E0}"/>
                  </a:ext>
                </a:extLst>
              </p:cNvPr>
              <p:cNvSpPr/>
              <p:nvPr/>
            </p:nvSpPr>
            <p:spPr>
              <a:xfrm>
                <a:off x="1411755" y="3780557"/>
                <a:ext cx="494662" cy="257537"/>
              </a:xfrm>
              <a:prstGeom prst="roundRect">
                <a:avLst>
                  <a:gd name="adj" fmla="val 0"/>
                </a:avLst>
              </a:prstGeom>
              <a:solidFill>
                <a:srgbClr val="545557"/>
              </a:solidFill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perspectiveRelaxed"/>
                <a:lightRig rig="threePt" dir="t"/>
              </a:scene3d>
              <a:sp3d>
                <a:bevelT w="508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C7539888-0954-4239-BAEB-577CFAE7FC0F}"/>
                  </a:ext>
                </a:extLst>
              </p:cNvPr>
              <p:cNvSpPr/>
              <p:nvPr/>
            </p:nvSpPr>
            <p:spPr>
              <a:xfrm>
                <a:off x="1998239" y="3780556"/>
                <a:ext cx="494662" cy="257537"/>
              </a:xfrm>
              <a:prstGeom prst="roundRect">
                <a:avLst>
                  <a:gd name="adj" fmla="val 0"/>
                </a:avLst>
              </a:prstGeom>
              <a:solidFill>
                <a:srgbClr val="545557"/>
              </a:solidFill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perspectiveRelaxed"/>
                <a:lightRig rig="threePt" dir="t"/>
              </a:scene3d>
              <a:sp3d>
                <a:bevelT w="508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  <p:sp>
            <p:nvSpPr>
              <p:cNvPr id="93" name="Rectangle: Rounded Corners 92">
                <a:extLst>
                  <a:ext uri="{FF2B5EF4-FFF2-40B4-BE49-F238E27FC236}">
                    <a16:creationId xmlns:a16="http://schemas.microsoft.com/office/drawing/2014/main" id="{94C5AC2C-93EF-4D80-B7EF-4313A81B4E0B}"/>
                  </a:ext>
                </a:extLst>
              </p:cNvPr>
              <p:cNvSpPr/>
              <p:nvPr/>
            </p:nvSpPr>
            <p:spPr>
              <a:xfrm>
                <a:off x="2582882" y="3535340"/>
                <a:ext cx="494662" cy="257537"/>
              </a:xfrm>
              <a:prstGeom prst="roundRect">
                <a:avLst>
                  <a:gd name="adj" fmla="val 0"/>
                </a:avLst>
              </a:prstGeom>
              <a:solidFill>
                <a:srgbClr val="545557"/>
              </a:solidFill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perspectiveRelaxed"/>
                <a:lightRig rig="threePt" dir="t"/>
              </a:scene3d>
              <a:sp3d>
                <a:bevelT w="508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  <p:sp>
            <p:nvSpPr>
              <p:cNvPr id="94" name="Rectangle: Rounded Corners 93">
                <a:extLst>
                  <a:ext uri="{FF2B5EF4-FFF2-40B4-BE49-F238E27FC236}">
                    <a16:creationId xmlns:a16="http://schemas.microsoft.com/office/drawing/2014/main" id="{5B2BE1B9-15CC-4E80-9960-09B78259D2A8}"/>
                  </a:ext>
                </a:extLst>
              </p:cNvPr>
              <p:cNvSpPr/>
              <p:nvPr/>
            </p:nvSpPr>
            <p:spPr>
              <a:xfrm>
                <a:off x="3165824" y="3535340"/>
                <a:ext cx="494662" cy="257537"/>
              </a:xfrm>
              <a:prstGeom prst="roundRect">
                <a:avLst>
                  <a:gd name="adj" fmla="val 0"/>
                </a:avLst>
              </a:prstGeom>
              <a:solidFill>
                <a:srgbClr val="545557"/>
              </a:solidFill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perspectiveRelaxed"/>
                <a:lightRig rig="threePt" dir="t"/>
              </a:scene3d>
              <a:sp3d>
                <a:bevelT w="508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  <p:sp>
            <p:nvSpPr>
              <p:cNvPr id="95" name="Rectangle: Rounded Corners 94">
                <a:extLst>
                  <a:ext uri="{FF2B5EF4-FFF2-40B4-BE49-F238E27FC236}">
                    <a16:creationId xmlns:a16="http://schemas.microsoft.com/office/drawing/2014/main" id="{A7B99831-5426-4674-A64B-34A4D604DB9C}"/>
                  </a:ext>
                </a:extLst>
              </p:cNvPr>
              <p:cNvSpPr/>
              <p:nvPr/>
            </p:nvSpPr>
            <p:spPr>
              <a:xfrm>
                <a:off x="2582882" y="3776607"/>
                <a:ext cx="494662" cy="257537"/>
              </a:xfrm>
              <a:prstGeom prst="roundRect">
                <a:avLst>
                  <a:gd name="adj" fmla="val 0"/>
                </a:avLst>
              </a:prstGeom>
              <a:solidFill>
                <a:srgbClr val="545557"/>
              </a:solidFill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perspectiveRelaxed"/>
                <a:lightRig rig="threePt" dir="t"/>
              </a:scene3d>
              <a:sp3d>
                <a:bevelT w="508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  <p:sp>
            <p:nvSpPr>
              <p:cNvPr id="96" name="Rectangle: Rounded Corners 95">
                <a:extLst>
                  <a:ext uri="{FF2B5EF4-FFF2-40B4-BE49-F238E27FC236}">
                    <a16:creationId xmlns:a16="http://schemas.microsoft.com/office/drawing/2014/main" id="{BFA98F26-8780-4B9B-BD83-7966D67E19CC}"/>
                  </a:ext>
                </a:extLst>
              </p:cNvPr>
              <p:cNvSpPr/>
              <p:nvPr/>
            </p:nvSpPr>
            <p:spPr>
              <a:xfrm>
                <a:off x="3169366" y="3776606"/>
                <a:ext cx="494662" cy="257537"/>
              </a:xfrm>
              <a:prstGeom prst="roundRect">
                <a:avLst>
                  <a:gd name="adj" fmla="val 0"/>
                </a:avLst>
              </a:prstGeom>
              <a:solidFill>
                <a:srgbClr val="545557"/>
              </a:solidFill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perspectiveRelaxed"/>
                <a:lightRig rig="threePt" dir="t"/>
              </a:scene3d>
              <a:sp3d>
                <a:bevelT w="508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  <p:sp>
            <p:nvSpPr>
              <p:cNvPr id="97" name="Rectangle: Rounded Corners 96">
                <a:extLst>
                  <a:ext uri="{FF2B5EF4-FFF2-40B4-BE49-F238E27FC236}">
                    <a16:creationId xmlns:a16="http://schemas.microsoft.com/office/drawing/2014/main" id="{C14FFED8-C590-42ED-9BBD-D45704FA844A}"/>
                  </a:ext>
                </a:extLst>
              </p:cNvPr>
              <p:cNvSpPr/>
              <p:nvPr/>
            </p:nvSpPr>
            <p:spPr>
              <a:xfrm>
                <a:off x="3745224" y="3530079"/>
                <a:ext cx="494662" cy="257537"/>
              </a:xfrm>
              <a:prstGeom prst="roundRect">
                <a:avLst>
                  <a:gd name="adj" fmla="val 0"/>
                </a:avLst>
              </a:prstGeom>
              <a:solidFill>
                <a:srgbClr val="545557"/>
              </a:solidFill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perspectiveRelaxed"/>
                <a:lightRig rig="threePt" dir="t"/>
              </a:scene3d>
              <a:sp3d>
                <a:bevelT w="508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C6E83827-E5D1-43A8-A934-D4A1A5CA2B6A}"/>
                  </a:ext>
                </a:extLst>
              </p:cNvPr>
              <p:cNvSpPr/>
              <p:nvPr/>
            </p:nvSpPr>
            <p:spPr>
              <a:xfrm>
                <a:off x="3748766" y="3771345"/>
                <a:ext cx="494662" cy="257537"/>
              </a:xfrm>
              <a:prstGeom prst="roundRect">
                <a:avLst>
                  <a:gd name="adj" fmla="val 0"/>
                </a:avLst>
              </a:prstGeom>
              <a:solidFill>
                <a:srgbClr val="545557"/>
              </a:solidFill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  <a:scene3d>
                <a:camera prst="perspectiveRelaxed"/>
                <a:lightRig rig="threePt" dir="t"/>
              </a:scene3d>
              <a:sp3d>
                <a:bevelT w="508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08C511-B634-4D28-9B58-FB8B974F508F}"/>
                </a:ext>
              </a:extLst>
            </p:cNvPr>
            <p:cNvSpPr txBox="1"/>
            <p:nvPr/>
          </p:nvSpPr>
          <p:spPr>
            <a:xfrm>
              <a:off x="1760983" y="3668597"/>
              <a:ext cx="1883460" cy="321627"/>
            </a:xfrm>
            <a:prstGeom prst="rect">
              <a:avLst/>
            </a:prstGeom>
            <a:noFill/>
            <a:scene3d>
              <a:camera prst="perspectiveRelaxedModerately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ell Gothic Std Black" panose="020B0706020202040204" pitchFamily="34" charset="0"/>
                  <a:ea typeface="微软雅黑"/>
                  <a:cs typeface="+mn-cs"/>
                </a:rPr>
                <a:t>Registers</a:t>
              </a:r>
              <a:endPara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ll Gothic Std Black" panose="020B0706020202040204" pitchFamily="34" charset="0"/>
                <a:cs typeface="+mn-cs"/>
              </a:endParaRPr>
            </a:p>
          </p:txBody>
        </p:sp>
      </p:grp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01F37D66-08EA-463A-8550-676243719686}"/>
              </a:ext>
            </a:extLst>
          </p:cNvPr>
          <p:cNvGrpSpPr/>
          <p:nvPr/>
        </p:nvGrpSpPr>
        <p:grpSpPr>
          <a:xfrm>
            <a:off x="1915003" y="1493697"/>
            <a:ext cx="1898906" cy="2287357"/>
            <a:chOff x="1255149" y="1551719"/>
            <a:chExt cx="1918666" cy="2382547"/>
          </a:xfrm>
        </p:grpSpPr>
        <p:sp>
          <p:nvSpPr>
            <p:cNvPr id="1037" name="Arrow: Bent 1036">
              <a:extLst>
                <a:ext uri="{FF2B5EF4-FFF2-40B4-BE49-F238E27FC236}">
                  <a16:creationId xmlns:a16="http://schemas.microsoft.com/office/drawing/2014/main" id="{1BCBB134-E619-4F1E-84D8-8F19D0772C6B}"/>
                </a:ext>
              </a:extLst>
            </p:cNvPr>
            <p:cNvSpPr/>
            <p:nvPr/>
          </p:nvSpPr>
          <p:spPr>
            <a:xfrm rot="16200000" flipH="1">
              <a:off x="1023208" y="1783660"/>
              <a:ext cx="2382547" cy="1918666"/>
            </a:xfrm>
            <a:prstGeom prst="bentArrow">
              <a:avLst>
                <a:gd name="adj1" fmla="val 16470"/>
                <a:gd name="adj2" fmla="val 19701"/>
                <a:gd name="adj3" fmla="val 31266"/>
                <a:gd name="adj4" fmla="val 43750"/>
              </a:avLst>
            </a:prstGeom>
            <a:solidFill>
              <a:srgbClr val="143D88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CD12195-2857-43C5-8DCC-C95486BE5B25}"/>
                </a:ext>
              </a:extLst>
            </p:cNvPr>
            <p:cNvSpPr txBox="1"/>
            <p:nvPr/>
          </p:nvSpPr>
          <p:spPr>
            <a:xfrm rot="16200000" flipH="1">
              <a:off x="1287893" y="2601269"/>
              <a:ext cx="706489" cy="404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1" u="none" strike="noStrike" kern="1200" cap="none" spc="-100" normalizeH="0" baseline="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Bell Gothic Std Black" panose="020B0706020202040204" pitchFamily="34" charset="0"/>
                  <a:ea typeface="微软雅黑"/>
                  <a:cs typeface="+mn-cs"/>
                </a:rPr>
                <a:t>Fetch</a:t>
              </a:r>
              <a:endParaRPr kumimoji="0" lang="ko-KR" altLang="en-US" sz="2000" b="0" i="1" u="none" strike="noStrike" kern="1200" cap="none" spc="-100" normalizeH="0" baseline="0" noProof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Bell Gothic Std Black" panose="020B0706020202040204" pitchFamily="34" charset="0"/>
                <a:cs typeface="+mn-cs"/>
              </a:endParaRPr>
            </a:p>
          </p:txBody>
        </p:sp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60B9A855-3902-482D-9D46-D6759ADB7654}"/>
              </a:ext>
            </a:extLst>
          </p:cNvPr>
          <p:cNvGrpSpPr/>
          <p:nvPr/>
        </p:nvGrpSpPr>
        <p:grpSpPr>
          <a:xfrm>
            <a:off x="3933242" y="1370771"/>
            <a:ext cx="1685722" cy="2290477"/>
            <a:chOff x="2971219" y="1316235"/>
            <a:chExt cx="1147869" cy="2522840"/>
          </a:xfrm>
        </p:grpSpPr>
        <p:sp>
          <p:nvSpPr>
            <p:cNvPr id="110" name="Arrow: Bent 109">
              <a:extLst>
                <a:ext uri="{FF2B5EF4-FFF2-40B4-BE49-F238E27FC236}">
                  <a16:creationId xmlns:a16="http://schemas.microsoft.com/office/drawing/2014/main" id="{D2E045BA-76B4-46C4-B165-6D1A721D9EAB}"/>
                </a:ext>
              </a:extLst>
            </p:cNvPr>
            <p:cNvSpPr/>
            <p:nvPr/>
          </p:nvSpPr>
          <p:spPr>
            <a:xfrm rot="10800000" flipV="1">
              <a:off x="2971219" y="1316235"/>
              <a:ext cx="1120064" cy="2522840"/>
            </a:xfrm>
            <a:prstGeom prst="bentArrow">
              <a:avLst>
                <a:gd name="adj1" fmla="val 20922"/>
                <a:gd name="adj2" fmla="val 20578"/>
                <a:gd name="adj3" fmla="val 23745"/>
                <a:gd name="adj4" fmla="val 44424"/>
              </a:avLst>
            </a:prstGeom>
            <a:solidFill>
              <a:srgbClr val="143D88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140D5BA-0C71-4421-85F6-6E42622706E3}"/>
                </a:ext>
              </a:extLst>
            </p:cNvPr>
            <p:cNvSpPr txBox="1"/>
            <p:nvPr/>
          </p:nvSpPr>
          <p:spPr>
            <a:xfrm rot="5400000">
              <a:off x="3546543" y="2559566"/>
              <a:ext cx="872642" cy="2724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1" u="none" strike="noStrike" kern="1200" cap="none" spc="-100" normalizeH="0" baseline="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Bell Gothic Std Black" panose="020B0706020202040204" pitchFamily="34" charset="0"/>
                  <a:ea typeface="微软雅黑"/>
                  <a:cs typeface="+mn-cs"/>
                </a:rPr>
                <a:t>(Store)</a:t>
              </a:r>
              <a:endParaRPr kumimoji="0" lang="ko-KR" altLang="en-US" sz="2000" b="0" i="1" u="none" strike="noStrike" kern="1200" cap="none" spc="-100" normalizeH="0" baseline="0" noProof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Bell Gothic Std Black" panose="020B0706020202040204" pitchFamily="34" charset="0"/>
                <a:cs typeface="+mn-cs"/>
              </a:endParaRPr>
            </a:p>
          </p:txBody>
        </p:sp>
      </p:grp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533DA8C6-DA34-441F-ADFF-C5804F41B0F3}"/>
              </a:ext>
            </a:extLst>
          </p:cNvPr>
          <p:cNvGrpSpPr/>
          <p:nvPr/>
        </p:nvGrpSpPr>
        <p:grpSpPr>
          <a:xfrm>
            <a:off x="2110701" y="3886688"/>
            <a:ext cx="1630743" cy="1685188"/>
            <a:chOff x="1078872" y="3544342"/>
            <a:chExt cx="1806808" cy="1685188"/>
          </a:xfrm>
        </p:grpSpPr>
        <p:sp>
          <p:nvSpPr>
            <p:cNvPr id="115" name="Arrow: Bent 114">
              <a:extLst>
                <a:ext uri="{FF2B5EF4-FFF2-40B4-BE49-F238E27FC236}">
                  <a16:creationId xmlns:a16="http://schemas.microsoft.com/office/drawing/2014/main" id="{7B7EFBDF-CDB5-4A46-B92A-E00C12011687}"/>
                </a:ext>
              </a:extLst>
            </p:cNvPr>
            <p:cNvSpPr/>
            <p:nvPr/>
          </p:nvSpPr>
          <p:spPr>
            <a:xfrm rot="10800000" flipH="1">
              <a:off x="1078872" y="3544342"/>
              <a:ext cx="1806808" cy="1685188"/>
            </a:xfrm>
            <a:prstGeom prst="bentArrow">
              <a:avLst>
                <a:gd name="adj1" fmla="val 20083"/>
                <a:gd name="adj2" fmla="val 21154"/>
                <a:gd name="adj3" fmla="val 26383"/>
                <a:gd name="adj4" fmla="val 40486"/>
              </a:avLst>
            </a:prstGeom>
            <a:solidFill>
              <a:srgbClr val="143D88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788A001-98CF-4559-920B-802B7E19784F}"/>
                </a:ext>
              </a:extLst>
            </p:cNvPr>
            <p:cNvSpPr txBox="1"/>
            <p:nvPr/>
          </p:nvSpPr>
          <p:spPr>
            <a:xfrm flipH="1">
              <a:off x="1506473" y="4698959"/>
              <a:ext cx="9712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1" u="none" strike="noStrike" kern="1200" cap="none" spc="-100" normalizeH="0" baseline="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Bell Gothic Std Black" panose="020B0706020202040204" pitchFamily="34" charset="0"/>
                  <a:ea typeface="微软雅黑"/>
                  <a:cs typeface="+mn-cs"/>
                </a:rPr>
                <a:t>Decode</a:t>
              </a:r>
              <a:endParaRPr kumimoji="0" lang="ko-KR" altLang="en-US" sz="2000" b="0" i="1" u="none" strike="noStrike" kern="1200" cap="none" spc="-100" normalizeH="0" baseline="0" noProof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Bell Gothic Std Black" panose="020B0706020202040204" pitchFamily="34" charset="0"/>
                <a:cs typeface="+mn-cs"/>
              </a:endParaRPr>
            </a:p>
          </p:txBody>
        </p:sp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E3B128FF-D92F-42D2-9A77-505731B106A5}"/>
              </a:ext>
            </a:extLst>
          </p:cNvPr>
          <p:cNvGrpSpPr/>
          <p:nvPr/>
        </p:nvGrpSpPr>
        <p:grpSpPr>
          <a:xfrm>
            <a:off x="3911964" y="3756667"/>
            <a:ext cx="1888844" cy="1712766"/>
            <a:chOff x="2788793" y="3912878"/>
            <a:chExt cx="1916606" cy="1128343"/>
          </a:xfrm>
        </p:grpSpPr>
        <p:sp>
          <p:nvSpPr>
            <p:cNvPr id="120" name="Arrow: Bent 119">
              <a:extLst>
                <a:ext uri="{FF2B5EF4-FFF2-40B4-BE49-F238E27FC236}">
                  <a16:creationId xmlns:a16="http://schemas.microsoft.com/office/drawing/2014/main" id="{40156F35-3B0D-45CB-8222-B3173780CAB8}"/>
                </a:ext>
              </a:extLst>
            </p:cNvPr>
            <p:cNvSpPr/>
            <p:nvPr/>
          </p:nvSpPr>
          <p:spPr>
            <a:xfrm rot="5400000" flipH="1">
              <a:off x="3196263" y="3505408"/>
              <a:ext cx="1101665" cy="1916606"/>
            </a:xfrm>
            <a:prstGeom prst="bentArrow">
              <a:avLst>
                <a:gd name="adj1" fmla="val 20221"/>
                <a:gd name="adj2" fmla="val 22706"/>
                <a:gd name="adj3" fmla="val 27776"/>
                <a:gd name="adj4" fmla="val 40486"/>
              </a:avLst>
            </a:prstGeom>
            <a:solidFill>
              <a:srgbClr val="143D88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17A84BBF-FC16-4B5E-98E9-127C6B758C00}"/>
                </a:ext>
              </a:extLst>
            </p:cNvPr>
            <p:cNvSpPr txBox="1"/>
            <p:nvPr/>
          </p:nvSpPr>
          <p:spPr>
            <a:xfrm flipH="1">
              <a:off x="2913139" y="4777635"/>
              <a:ext cx="904695" cy="2635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1" u="none" strike="noStrike" kern="1200" cap="none" spc="-100" normalizeH="0" baseline="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Bell Gothic Std Black" panose="020B0706020202040204" pitchFamily="34" charset="0"/>
                  <a:ea typeface="微软雅黑"/>
                  <a:cs typeface="+mn-cs"/>
                </a:rPr>
                <a:t>Execute</a:t>
              </a:r>
              <a:endParaRPr kumimoji="0" lang="ko-KR" altLang="en-US" sz="2000" b="0" i="1" u="none" strike="noStrike" kern="1200" cap="none" spc="-100" normalizeH="0" baseline="0" noProof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Bell Gothic Std Black" panose="020B0706020202040204" pitchFamily="34" charset="0"/>
                <a:cs typeface="+mn-cs"/>
              </a:endParaRPr>
            </a:p>
          </p:txBody>
        </p:sp>
      </p:grpSp>
      <p:sp>
        <p:nvSpPr>
          <p:cNvPr id="124" name="Rectangle 33">
            <a:extLst>
              <a:ext uri="{FF2B5EF4-FFF2-40B4-BE49-F238E27FC236}">
                <a16:creationId xmlns:a16="http://schemas.microsoft.com/office/drawing/2014/main" id="{AFBCCEB3-E63D-475C-BAE0-E9C5D5398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6767" y="884714"/>
            <a:ext cx="4447750" cy="2544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500" tIns="25400" rIns="63500" bIns="25400">
            <a:spAutoFit/>
          </a:bodyPr>
          <a:lstStyle>
            <a:lvl1pPr marL="287338" indent="-287338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1363" indent="-246063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65000"/>
              </a:spcBef>
              <a:spcAft>
                <a:spcPts val="0"/>
              </a:spcAft>
              <a:buClr>
                <a:srgbClr val="4E67C8"/>
              </a:buClr>
              <a:buSzPct val="75000"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Datapath</a:t>
            </a:r>
            <a:endParaRPr kumimoji="0" lang="en-US" altLang="ko-KR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361950" marR="0" lvl="1" indent="-180975" algn="l" defTabSz="457200" rtl="0" eaLnBrk="1" fontAlgn="auto" latinLnBrk="0" hangingPunct="1">
              <a:lnSpc>
                <a:spcPct val="100000"/>
              </a:lnSpc>
              <a:spcBef>
                <a:spcPct val="4000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Components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– the functional units and storage (e.g., register file) needed to execute instructions</a:t>
            </a:r>
          </a:p>
          <a:p>
            <a:pPr marL="361950" marR="0" lvl="1" indent="-180975" algn="l" defTabSz="457200" rtl="0" eaLnBrk="1" fontAlgn="auto" latinLnBrk="0" hangingPunct="1">
              <a:lnSpc>
                <a:spcPct val="100000"/>
              </a:lnSpc>
              <a:spcBef>
                <a:spcPct val="40000"/>
              </a:spcBef>
              <a:spcAft>
                <a:spcPts val="0"/>
              </a:spcAft>
              <a:buClr>
                <a:srgbClr val="000000">
                  <a:lumMod val="75000"/>
                  <a:lumOff val="25000"/>
                </a:srgbClr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Interconnects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- components connected so that the instructions can be accomplished and so that data can be loaded from and stored to Memory</a:t>
            </a:r>
          </a:p>
        </p:txBody>
      </p:sp>
      <p:sp>
        <p:nvSpPr>
          <p:cNvPr id="127" name="Rectangle 33">
            <a:extLst>
              <a:ext uri="{FF2B5EF4-FFF2-40B4-BE49-F238E27FC236}">
                <a16:creationId xmlns:a16="http://schemas.microsoft.com/office/drawing/2014/main" id="{F8F3DB32-271D-4194-B8B4-D331DB6F9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6767" y="3821225"/>
            <a:ext cx="4447750" cy="2347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500" tIns="25400" rIns="63500" bIns="25400">
            <a:spAutoFit/>
          </a:bodyPr>
          <a:lstStyle>
            <a:lvl1pPr marL="287338" indent="-287338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1363" indent="-246063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65000"/>
              </a:spcBef>
              <a:spcAft>
                <a:spcPts val="0"/>
              </a:spcAft>
              <a:buClr>
                <a:srgbClr val="4E67C8"/>
              </a:buClr>
              <a:buSzPct val="75000"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srgbClr val="143D88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Control</a:t>
            </a:r>
            <a:endParaRPr kumimoji="0" lang="en-US" altLang="ko-KR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361950" marR="0" lvl="1" indent="-180975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Monotype Sorts" pitchFamily="2" charset="2"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Bring input instructions from Memory</a:t>
            </a:r>
          </a:p>
          <a:p>
            <a:pPr marL="361950" marR="0" lvl="1" indent="-180975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Monotype Sorts" pitchFamily="2" charset="2"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Issue signals to control the information flow between the Datapath components and to control what operations they perform</a:t>
            </a:r>
          </a:p>
          <a:p>
            <a:pPr marL="361950" marR="0" lvl="1" indent="-180975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Monotype Sorts" pitchFamily="2" charset="2"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Manage instruction sequencing</a:t>
            </a:r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298B5064-3787-4774-80C0-D2BD46796254}"/>
              </a:ext>
            </a:extLst>
          </p:cNvPr>
          <p:cNvSpPr/>
          <p:nvPr/>
        </p:nvSpPr>
        <p:spPr>
          <a:xfrm>
            <a:off x="7575509" y="840974"/>
            <a:ext cx="26324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needs to have the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5FA0CBD2-FCAE-44E6-8EE0-AFBA02128CFD}"/>
              </a:ext>
            </a:extLst>
          </p:cNvPr>
          <p:cNvSpPr/>
          <p:nvPr/>
        </p:nvSpPr>
        <p:spPr>
          <a:xfrm>
            <a:off x="7347461" y="3767294"/>
            <a:ext cx="13660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needs to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11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25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25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5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3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3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3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3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1" grpId="0" animBg="1"/>
      <p:bldP spid="1045" grpId="0"/>
      <p:bldP spid="12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C928F2-9938-41C2-A1BB-DA6E2D1E0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History of ISA designs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68B393-3CE0-44F9-B2F4-EE9D23477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/>
            <a:r>
              <a:rPr lang="en-US" altLang="zh-CN" sz="2800"/>
              <a:t>Long </a:t>
            </a:r>
            <a:r>
              <a:rPr lang="en-US" altLang="zh-CN" sz="2800" err="1"/>
              <a:t>long</a:t>
            </a:r>
            <a:r>
              <a:rPr lang="en-US" altLang="zh-CN" sz="2800"/>
              <a:t> ago, resources are limited:</a:t>
            </a:r>
          </a:p>
          <a:p>
            <a:pPr lvl="1" latinLnBrk="0"/>
            <a:r>
              <a:rPr lang="en-US" altLang="zh-CN"/>
              <a:t>Memory: very expensive and very small capacity</a:t>
            </a:r>
          </a:p>
          <a:p>
            <a:pPr lvl="1" latinLnBrk="0"/>
            <a:r>
              <a:rPr lang="en-US" altLang="zh-CN"/>
              <a:t>Most programmers work on assembly languages</a:t>
            </a:r>
          </a:p>
          <a:p>
            <a:pPr latinLnBrk="0"/>
            <a:r>
              <a:rPr lang="en-US" altLang="zh-CN" sz="2800"/>
              <a:t>CISC (</a:t>
            </a:r>
            <a:r>
              <a:rPr lang="en-US" altLang="zh-CN" sz="2800">
                <a:solidFill>
                  <a:srgbClr val="C00000"/>
                </a:solidFill>
              </a:rPr>
              <a:t>Complex</a:t>
            </a:r>
            <a:r>
              <a:rPr lang="en-US" altLang="zh-CN" sz="2800"/>
              <a:t> Instruction Set Computer)</a:t>
            </a:r>
          </a:p>
          <a:p>
            <a:pPr lvl="1" latinLnBrk="0">
              <a:buFont typeface="Wingdings" panose="05000000000000000000" pitchFamily="2" charset="2"/>
              <a:buChar char="ü"/>
            </a:pPr>
            <a:r>
              <a:rPr lang="en-US" altLang="zh-CN"/>
              <a:t>Dense instruction size (1~15 Bytes)</a:t>
            </a:r>
          </a:p>
          <a:p>
            <a:pPr lvl="1" latinLnBrk="0">
              <a:buFont typeface="Wingdings" panose="05000000000000000000" pitchFamily="2" charset="2"/>
              <a:buChar char="ü"/>
            </a:pPr>
            <a:r>
              <a:rPr lang="en-US" altLang="zh-CN"/>
              <a:t>Programmer friendly </a:t>
            </a:r>
          </a:p>
          <a:p>
            <a:pPr lvl="1" latinLnBrk="0">
              <a:buFont typeface="Wingdings" panose="05000000000000000000" pitchFamily="2" charset="2"/>
              <a:buChar char="p"/>
            </a:pPr>
            <a:r>
              <a:rPr lang="en-US" altLang="zh-CN"/>
              <a:t>Complexity: almost 1 new instructions per month</a:t>
            </a:r>
          </a:p>
          <a:p>
            <a:pPr lvl="1" latinLnBrk="0">
              <a:buFont typeface="Wingdings" panose="05000000000000000000" pitchFamily="2" charset="2"/>
              <a:buChar char="p"/>
            </a:pPr>
            <a:r>
              <a:rPr lang="en-US" altLang="zh-CN"/>
              <a:t>Hardware unfriendly: compiler, registers, state machines</a:t>
            </a:r>
          </a:p>
          <a:p>
            <a:pPr marL="457200" lvl="1" indent="0" latinLnBrk="0">
              <a:buNone/>
            </a:pPr>
            <a:r>
              <a:rPr lang="en-US" altLang="zh-CN">
                <a:solidFill>
                  <a:srgbClr val="C00000"/>
                </a:solidFill>
              </a:rPr>
              <a:t>e.g., a = a * b</a:t>
            </a:r>
          </a:p>
          <a:p>
            <a:pPr marL="457200" lvl="1" indent="0" latinLnBrk="0">
              <a:buNone/>
            </a:pPr>
            <a:r>
              <a:rPr lang="en-US" altLang="zh-CN">
                <a:solidFill>
                  <a:srgbClr val="C00000"/>
                </a:solidFill>
              </a:rPr>
              <a:t>CISC assembly instruction: </a:t>
            </a:r>
          </a:p>
          <a:p>
            <a:pPr marL="457200" lvl="1" indent="0" latinLnBrk="0">
              <a:buNone/>
            </a:pPr>
            <a:r>
              <a:rPr lang="en-US" altLang="zh-CN">
                <a:solidFill>
                  <a:srgbClr val="C00000"/>
                </a:solidFill>
              </a:rPr>
              <a:t>         MULT 2:3, 5:2</a:t>
            </a:r>
          </a:p>
          <a:p>
            <a:pPr marL="0" indent="0" latinLnBrk="0">
              <a:buNone/>
            </a:pP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7A365E3-8CCC-A35C-97C0-9A2DD9A1DB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AAD180-8995-402D-A51C-614BDD59D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174" y="905827"/>
            <a:ext cx="3971106" cy="269650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9842C4F-FEBF-4C22-AEBA-93C162437DE7}"/>
              </a:ext>
            </a:extLst>
          </p:cNvPr>
          <p:cNvSpPr txBox="1"/>
          <p:nvPr/>
        </p:nvSpPr>
        <p:spPr>
          <a:xfrm>
            <a:off x="7825740" y="3535680"/>
            <a:ext cx="4055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/>
              <a:t>IBM 1</a:t>
            </a:r>
            <a:r>
              <a:rPr lang="en-US" altLang="zh-CN" sz="2400" baseline="30000"/>
              <a:t>st</a:t>
            </a:r>
            <a:r>
              <a:rPr lang="en-US" altLang="zh-CN" sz="2400"/>
              <a:t> hard disk (5MB in total)</a:t>
            </a: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36440030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C928F2-9938-41C2-A1BB-DA6E2D1E0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RISC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68B393-3CE0-44F9-B2F4-EE9D23477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/>
            <a:r>
              <a:rPr lang="en-US" altLang="zh-CN" sz="2800"/>
              <a:t>RISC (</a:t>
            </a:r>
            <a:r>
              <a:rPr lang="en-US" altLang="zh-CN" sz="2800">
                <a:solidFill>
                  <a:srgbClr val="C00000"/>
                </a:solidFill>
              </a:rPr>
              <a:t>Reduced</a:t>
            </a:r>
            <a:r>
              <a:rPr lang="en-US" altLang="zh-CN" sz="2800"/>
              <a:t> Instruction Set Computer) philosophy</a:t>
            </a:r>
          </a:p>
          <a:p>
            <a:pPr lvl="1" latinLnBrk="0"/>
            <a:r>
              <a:rPr lang="en-US" altLang="zh-CN"/>
              <a:t>fixed instruction lengths</a:t>
            </a:r>
          </a:p>
          <a:p>
            <a:pPr lvl="1" latinLnBrk="0"/>
            <a:r>
              <a:rPr lang="en-US" altLang="zh-CN"/>
              <a:t>load-store instruction sets</a:t>
            </a:r>
          </a:p>
          <a:p>
            <a:pPr lvl="1" latinLnBrk="0"/>
            <a:r>
              <a:rPr lang="en-US" altLang="zh-CN"/>
              <a:t>limited addressing modes</a:t>
            </a:r>
          </a:p>
          <a:p>
            <a:pPr lvl="1" latinLnBrk="0"/>
            <a:r>
              <a:rPr lang="en-US" altLang="zh-CN"/>
              <a:t>limited operations</a:t>
            </a:r>
          </a:p>
          <a:p>
            <a:pPr marL="457200" lvl="1" indent="0" latinLnBrk="0">
              <a:buNone/>
            </a:pPr>
            <a:r>
              <a:rPr lang="en-US" altLang="zh-CN">
                <a:solidFill>
                  <a:srgbClr val="C00000"/>
                </a:solidFill>
              </a:rPr>
              <a:t>e.g., a = a * b</a:t>
            </a:r>
          </a:p>
          <a:p>
            <a:pPr marL="457200" lvl="1" indent="0" latinLnBrk="0">
              <a:buNone/>
            </a:pPr>
            <a:r>
              <a:rPr lang="en-US" altLang="zh-CN">
                <a:solidFill>
                  <a:srgbClr val="C00000"/>
                </a:solidFill>
              </a:rPr>
              <a:t>CISC assembly instruction:                </a:t>
            </a:r>
            <a:r>
              <a:rPr lang="en-US" altLang="zh-CN">
                <a:solidFill>
                  <a:srgbClr val="0070C0"/>
                </a:solidFill>
              </a:rPr>
              <a:t>RISC assembly instruction:</a:t>
            </a:r>
          </a:p>
          <a:p>
            <a:pPr marL="457200" lvl="1" indent="0" latinLnBrk="0">
              <a:buNone/>
            </a:pPr>
            <a:r>
              <a:rPr lang="en-US" altLang="zh-CN">
                <a:solidFill>
                  <a:srgbClr val="C00000"/>
                </a:solidFill>
              </a:rPr>
              <a:t>       MULT 2:3, 5:2                                       </a:t>
            </a:r>
            <a:r>
              <a:rPr lang="en-US" altLang="zh-CN">
                <a:solidFill>
                  <a:srgbClr val="0070C0"/>
                </a:solidFill>
              </a:rPr>
              <a:t>LOAD A, 2:3</a:t>
            </a:r>
          </a:p>
          <a:p>
            <a:pPr marL="457200" lvl="1" indent="0" latinLnBrk="0">
              <a:buNone/>
            </a:pPr>
            <a:r>
              <a:rPr lang="en-US" altLang="zh-CN"/>
              <a:t>	</a:t>
            </a:r>
            <a:r>
              <a:rPr lang="en-US" altLang="zh-CN" sz="2400"/>
              <a:t>	                                                   </a:t>
            </a:r>
            <a:r>
              <a:rPr lang="en-US" altLang="zh-CN" sz="2400">
                <a:solidFill>
                  <a:srgbClr val="0070C0"/>
                </a:solidFill>
              </a:rPr>
              <a:t>LOAD B, 5:2 </a:t>
            </a:r>
          </a:p>
          <a:p>
            <a:pPr marL="457200" lvl="1" indent="0" latinLnBrk="0">
              <a:buNone/>
            </a:pPr>
            <a:r>
              <a:rPr lang="en-US" altLang="zh-CN"/>
              <a:t>                                                                       </a:t>
            </a:r>
            <a:r>
              <a:rPr lang="en-US" altLang="zh-CN">
                <a:solidFill>
                  <a:srgbClr val="0070C0"/>
                </a:solidFill>
              </a:rPr>
              <a:t>PROD A, B</a:t>
            </a:r>
          </a:p>
          <a:p>
            <a:pPr marL="457200" lvl="1" indent="0" latinLnBrk="0">
              <a:buNone/>
            </a:pPr>
            <a:r>
              <a:rPr lang="en-US" altLang="zh-CN" sz="2400">
                <a:solidFill>
                  <a:srgbClr val="0070C0"/>
                </a:solidFill>
              </a:rPr>
              <a:t>                                                                       </a:t>
            </a:r>
            <a:r>
              <a:rPr lang="en-US" altLang="zh-CN">
                <a:solidFill>
                  <a:srgbClr val="0070C0"/>
                </a:solidFill>
              </a:rPr>
              <a:t>STORE 2:3, A</a:t>
            </a:r>
            <a:endParaRPr lang="en-US" altLang="zh-CN" sz="2400">
              <a:solidFill>
                <a:srgbClr val="0070C0"/>
              </a:solidFill>
            </a:endParaRPr>
          </a:p>
          <a:p>
            <a:pPr marL="0" indent="0" latinLnBrk="0">
              <a:buNone/>
            </a:pPr>
            <a:r>
              <a:rPr lang="en-US" altLang="zh-CN" sz="2400"/>
              <a:t>ARM,</a:t>
            </a:r>
            <a:r>
              <a:rPr lang="zh-CN" altLang="en-US" sz="2400"/>
              <a:t> </a:t>
            </a:r>
            <a:r>
              <a:rPr lang="en-US" altLang="zh-CN" sz="2400">
                <a:solidFill>
                  <a:srgbClr val="C00000"/>
                </a:solidFill>
              </a:rPr>
              <a:t>RISC-V</a:t>
            </a:r>
            <a:r>
              <a:rPr lang="en-US" altLang="zh-CN" sz="2400"/>
              <a:t>,</a:t>
            </a:r>
            <a:r>
              <a:rPr lang="zh-CN" altLang="en-US" sz="2400"/>
              <a:t> </a:t>
            </a:r>
            <a:r>
              <a:rPr lang="en-US" altLang="zh-CN" sz="2400"/>
              <a:t>MIPS, Sun SPARC, HP PA-RISC, IBM PowerPC, Intel (Compaq) Alpha, …</a:t>
            </a:r>
          </a:p>
          <a:p>
            <a:pPr latinLnBrk="0"/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7A365E3-8CCC-A35C-97C0-9A2DD9A1DB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53384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16CF61-5797-457C-8447-FD187746B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RISC: Past, Present, and Future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C5C324-DD0E-4816-9D9F-50E635BAF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267" y="881744"/>
            <a:ext cx="5429987" cy="5327650"/>
          </a:xfrm>
        </p:spPr>
        <p:txBody>
          <a:bodyPr>
            <a:normAutofit/>
          </a:bodyPr>
          <a:lstStyle/>
          <a:p>
            <a:pPr marL="0" indent="0" latinLnBrk="0">
              <a:buNone/>
            </a:pPr>
            <a:r>
              <a:rPr lang="en-US" altLang="zh-CN" sz="2800" b="1"/>
              <a:t>PC Era</a:t>
            </a:r>
          </a:p>
          <a:p>
            <a:pPr latinLnBrk="0"/>
            <a:r>
              <a:rPr lang="en-US" altLang="zh-CN" sz="2400"/>
              <a:t>Hardware translates x86 instructions into internal RISC instructions</a:t>
            </a:r>
          </a:p>
          <a:p>
            <a:pPr latinLnBrk="0"/>
            <a:r>
              <a:rPr lang="en-US" altLang="zh-CN" sz="2400"/>
              <a:t>Then use any RISC technique inside MPU</a:t>
            </a:r>
          </a:p>
          <a:p>
            <a:pPr latinLnBrk="0"/>
            <a:r>
              <a:rPr lang="en-US" altLang="zh-CN" sz="2400"/>
              <a:t>&gt; 350M / year !</a:t>
            </a:r>
          </a:p>
          <a:p>
            <a:pPr latinLnBrk="0"/>
            <a:r>
              <a:rPr lang="en-US" altLang="zh-CN" sz="2400"/>
              <a:t>x86 ISA eventually dominates servers as well as desktops</a:t>
            </a:r>
            <a:endParaRPr lang="zh-CN" altLang="en-US" sz="240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2593F41-F085-545B-7E21-7038EFFD3B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Source: P&amp;H Turing Award Talk*</a:t>
            </a:r>
            <a:r>
              <a:rPr lang="zh-CN" altLang="en-US"/>
              <a:t> </a:t>
            </a:r>
            <a:r>
              <a:rPr lang="en-US" altLang="zh-CN"/>
              <a:t>“A Decade of Mobile Computing”, Vijay </a:t>
            </a:r>
            <a:r>
              <a:rPr lang="en-US" altLang="zh-CN" err="1"/>
              <a:t>Reddi</a:t>
            </a:r>
            <a:r>
              <a:rPr lang="en-US" altLang="zh-CN"/>
              <a:t>, 7/21/17, Computer Architecture Today</a:t>
            </a:r>
            <a:endParaRPr lang="zh-CN" altLang="en-US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4DE9179F-1EFD-41D3-804C-F3E0339C4C53}"/>
              </a:ext>
            </a:extLst>
          </p:cNvPr>
          <p:cNvSpPr txBox="1">
            <a:spLocks/>
          </p:cNvSpPr>
          <p:nvPr/>
        </p:nvSpPr>
        <p:spPr>
          <a:xfrm>
            <a:off x="5917325" y="881744"/>
            <a:ext cx="4419600" cy="5295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err="1"/>
              <a:t>PostPC</a:t>
            </a:r>
            <a:r>
              <a:rPr lang="en-US" altLang="zh-CN" b="1"/>
              <a:t> Era: Client/Cloud</a:t>
            </a:r>
          </a:p>
          <a:p>
            <a:r>
              <a:rPr lang="en-US" altLang="zh-CN" sz="2400"/>
              <a:t>IP in SoC vs. MPU</a:t>
            </a:r>
          </a:p>
          <a:p>
            <a:r>
              <a:rPr lang="en-US" altLang="zh-CN" sz="2400"/>
              <a:t>Value die area, energy as much as performance</a:t>
            </a:r>
          </a:p>
          <a:p>
            <a:r>
              <a:rPr lang="en-US" altLang="zh-CN" sz="2400"/>
              <a:t>&gt; 20B total / year in 2017</a:t>
            </a:r>
          </a:p>
          <a:p>
            <a:pPr lvl="1"/>
            <a:r>
              <a:rPr lang="en-US" altLang="zh-CN" sz="2000"/>
              <a:t>x86 in PCs peaks in 2011, now decline ~8% / year (2016 &lt; 2007)</a:t>
            </a:r>
          </a:p>
          <a:p>
            <a:pPr lvl="1"/>
            <a:r>
              <a:rPr lang="en-US" altLang="zh-CN" sz="2000"/>
              <a:t>x86 servers ⇒ Cloud ~10M servers total* (0.05% of 20B)</a:t>
            </a:r>
          </a:p>
          <a:p>
            <a:r>
              <a:rPr lang="en-US" altLang="zh-CN" sz="2400">
                <a:solidFill>
                  <a:srgbClr val="FF0000"/>
                </a:solidFill>
              </a:rPr>
              <a:t>99% Processors today are RISC</a:t>
            </a:r>
            <a:endParaRPr lang="zh-CN" altLang="en-US"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44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/>
          <p:nvPr/>
        </p:nvSpPr>
        <p:spPr>
          <a:xfrm>
            <a:off x="2025843" y="354122"/>
            <a:ext cx="8090193" cy="624622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30000"/>
              </a:lnSpc>
              <a:tabLst/>
            </a:pPr>
            <a:endParaRPr lang="Calibri" altLang="Calibri" sz="2087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46CFF5C-27E3-EEFA-DEBF-6BAA3A21E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sz="4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Defining</a:t>
            </a:r>
            <a:r>
              <a:rPr lang="en-CA" altLang="zh-CN" sz="4400" spc="17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(</a:t>
            </a:r>
            <a:r>
              <a:rPr lang="en-CA" altLang="zh-CN" sz="4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Speed</a:t>
            </a:r>
            <a:r>
              <a:rPr lang="en-CA" altLang="zh-CN" sz="4400" spc="17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)</a:t>
            </a:r>
            <a:r>
              <a:rPr lang="en-CA" altLang="zh-CN" sz="4400" spc="14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4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Performance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2A653C-4C3C-D771-47CE-441BE6DE4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267" y="881744"/>
            <a:ext cx="11599333" cy="5447936"/>
          </a:xfrm>
        </p:spPr>
        <p:txBody>
          <a:bodyPr/>
          <a:lstStyle/>
          <a:p>
            <a:pPr marL="469900" indent="-457200" algn="l" rtl="0" eaLnBrk="0">
              <a:tabLst/>
            </a:pP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Calibri"/>
              </a:rPr>
              <a:t>Normally</a:t>
            </a:r>
            <a:r>
              <a:rPr lang="en-CA" altLang="zh-CN" sz="2800" spc="140">
                <a:solidFill>
                  <a:srgbClr val="000000">
                    <a:alpha val="100000"/>
                  </a:srgbClr>
                </a:solidFill>
                <a:ea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Calibri"/>
              </a:rPr>
              <a:t>interested</a:t>
            </a:r>
            <a:r>
              <a:rPr lang="en-CA" altLang="zh-CN" sz="2800" spc="140">
                <a:solidFill>
                  <a:srgbClr val="000000">
                    <a:alpha val="100000"/>
                  </a:srgbClr>
                </a:solidFill>
                <a:ea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Calibri"/>
              </a:rPr>
              <a:t>in</a:t>
            </a:r>
            <a:r>
              <a:rPr lang="en-CA" altLang="zh-CN" sz="2800" spc="100">
                <a:solidFill>
                  <a:srgbClr val="000000">
                    <a:alpha val="100000"/>
                  </a:srgbClr>
                </a:solidFill>
                <a:ea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Calibri"/>
              </a:rPr>
              <a:t>reducing</a:t>
            </a:r>
            <a:endParaRPr lang="en-CA" altLang="Calibri" sz="2800"/>
          </a:p>
          <a:p>
            <a:pPr marL="790918" indent="-342900" eaLnBrk="0">
              <a:spcBef>
                <a:spcPts val="104"/>
              </a:spcBef>
              <a:buFont typeface="Arial" panose="020B0604020202020204" pitchFamily="34" charset="0"/>
              <a:buChar char="•"/>
            </a:pPr>
            <a:r>
              <a:rPr lang="en-CA" altLang="zh-CN" sz="2400" spc="-10">
                <a:solidFill>
                  <a:srgbClr val="4F82BD">
                    <a:alpha val="100000"/>
                  </a:srgbClr>
                </a:solidFill>
                <a:ea typeface="Calibri"/>
              </a:rPr>
              <a:t>Response time </a:t>
            </a:r>
            <a:r>
              <a:rPr lang="en-CA" altLang="zh-CN" sz="2400" spc="-10">
                <a:solidFill>
                  <a:srgbClr val="000000">
                    <a:alpha val="100000"/>
                  </a:srgbClr>
                </a:solidFill>
                <a:ea typeface="Calibri"/>
              </a:rPr>
              <a:t>(aka executi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ea typeface="Calibri"/>
              </a:rPr>
              <a:t>on</a:t>
            </a:r>
            <a:r>
              <a:rPr lang="en-CA" altLang="zh-CN" sz="2400" spc="-10">
                <a:solidFill>
                  <a:srgbClr val="000000">
                    <a:alpha val="100000"/>
                  </a:srgbClr>
                </a:solidFill>
                <a:ea typeface="Calibri"/>
              </a:rPr>
              <a:t>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ea typeface="Calibri"/>
              </a:rPr>
              <a:t>time</a:t>
            </a:r>
            <a:r>
              <a:rPr lang="en-CA" altLang="zh-CN" sz="2400" spc="-10">
                <a:solidFill>
                  <a:srgbClr val="000000">
                    <a:alpha val="100000"/>
                  </a:srgbClr>
                </a:solidFill>
                <a:ea typeface="Calibri"/>
              </a:rPr>
              <a:t>) –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ea typeface="Calibri"/>
              </a:rPr>
              <a:t>the</a:t>
            </a:r>
            <a:r>
              <a:rPr lang="en-CA" altLang="zh-CN" sz="2400" spc="-10">
                <a:solidFill>
                  <a:srgbClr val="000000">
                    <a:alpha val="100000"/>
                  </a:srgbClr>
                </a:solidFill>
                <a:ea typeface="Calibri"/>
              </a:rPr>
              <a:t>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ea typeface="Calibri"/>
              </a:rPr>
              <a:t>time</a:t>
            </a:r>
            <a:r>
              <a:rPr lang="en-CA" altLang="zh-CN" sz="2400" spc="-10">
                <a:solidFill>
                  <a:srgbClr val="000000">
                    <a:alpha val="100000"/>
                  </a:srgbClr>
                </a:solidFill>
                <a:ea typeface="Calibri"/>
              </a:rPr>
              <a:t>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ea typeface="Calibri"/>
              </a:rPr>
              <a:t>between </a:t>
            </a:r>
            <a:r>
              <a:rPr lang="en-CA" altLang="zh-CN" sz="2400" spc="-10">
                <a:solidFill>
                  <a:srgbClr val="000000">
                    <a:alpha val="100000"/>
                  </a:srgbClr>
                </a:solidFill>
                <a:ea typeface="Calibri"/>
              </a:rPr>
              <a:t>the start an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ea typeface="Calibri"/>
              </a:rPr>
              <a:t>d</a:t>
            </a:r>
            <a:r>
              <a:rPr lang="en-CA" altLang="zh-CN" sz="2400" spc="-10">
                <a:solidFill>
                  <a:srgbClr val="000000">
                    <a:alpha val="100000"/>
                  </a:srgbClr>
                </a:solidFill>
                <a:ea typeface="Calibri"/>
              </a:rPr>
              <a:t>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ea typeface="Calibri"/>
              </a:rPr>
              <a:t>the</a:t>
            </a:r>
            <a:r>
              <a:rPr lang="en-CA" altLang="zh-CN" sz="2400" spc="-10">
                <a:solidFill>
                  <a:srgbClr val="000000">
                    <a:alpha val="100000"/>
                  </a:srgbClr>
                </a:solidFill>
                <a:ea typeface="Calibri"/>
              </a:rPr>
              <a:t>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ea typeface="Calibri"/>
              </a:rPr>
              <a:t>completion</a:t>
            </a:r>
            <a:r>
              <a:rPr lang="en-CA" altLang="zh-CN" sz="2400" spc="-10">
                <a:solidFill>
                  <a:srgbClr val="000000">
                    <a:alpha val="100000"/>
                  </a:srgbClr>
                </a:solidFill>
                <a:ea typeface="Calibri"/>
              </a:rPr>
              <a:t>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ea typeface="Calibri"/>
              </a:rPr>
              <a:t>of</a:t>
            </a:r>
            <a:r>
              <a:rPr lang="en-CA" altLang="zh-CN" sz="2400" spc="-10">
                <a:solidFill>
                  <a:srgbClr val="000000">
                    <a:alpha val="100000"/>
                  </a:srgbClr>
                </a:solidFill>
                <a:ea typeface="Calibri"/>
              </a:rPr>
              <a:t>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ea typeface="Calibri"/>
              </a:rPr>
              <a:t>a</a:t>
            </a:r>
            <a:r>
              <a:rPr lang="en-CA" altLang="zh-CN" sz="2400" spc="-10">
                <a:solidFill>
                  <a:srgbClr val="000000">
                    <a:alpha val="100000"/>
                  </a:srgbClr>
                </a:solidFill>
                <a:ea typeface="Calibri"/>
              </a:rPr>
              <a:t>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ea typeface="Calibri"/>
              </a:rPr>
              <a:t>task</a:t>
            </a:r>
            <a:endParaRPr lang="en-CA" altLang="zh-CN" sz="2400"/>
          </a:p>
          <a:p>
            <a:pPr marL="1197018" lvl="1" indent="-291800" eaLnBrk="0">
              <a:spcBef>
                <a:spcPts val="104"/>
              </a:spcBef>
            </a:pPr>
            <a:r>
              <a:rPr lang="en-CA" altLang="zh-CN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Important</a:t>
            </a:r>
            <a:r>
              <a:rPr lang="en-CA" altLang="zh-CN" spc="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 </a:t>
            </a:r>
            <a:r>
              <a:rPr lang="en-CA" altLang="zh-CN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to</a:t>
            </a:r>
            <a:r>
              <a:rPr lang="en-CA" altLang="zh-CN" spc="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 </a:t>
            </a:r>
            <a:r>
              <a:rPr lang="en-CA" altLang="zh-CN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individual users</a:t>
            </a:r>
            <a:endParaRPr lang="en-CA" altLang="Calibri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90919" indent="-342900" algn="l" rtl="0" eaLnBrk="0">
              <a:spcBef>
                <a:spcPts val="339"/>
              </a:spcBef>
              <a:buFont typeface="Arial" panose="020B0604020202020204" pitchFamily="34" charset="0"/>
              <a:buChar char="•"/>
              <a:tabLst/>
            </a:pPr>
            <a:r>
              <a:rPr lang="en-CA" altLang="zh-CN" sz="2400" spc="-10">
                <a:solidFill>
                  <a:srgbClr val="000000">
                    <a:alpha val="100000"/>
                  </a:srgbClr>
                </a:solidFill>
                <a:ea typeface="Calibri"/>
              </a:rPr>
              <a:t>Thus, to maximize performance, n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ea typeface="Calibri"/>
              </a:rPr>
              <a:t>eed</a:t>
            </a:r>
            <a:r>
              <a:rPr lang="en-CA" altLang="zh-CN" sz="2400" spc="-10">
                <a:solidFill>
                  <a:srgbClr val="000000">
                    <a:alpha val="100000"/>
                  </a:srgbClr>
                </a:solidFill>
                <a:ea typeface="Calibri"/>
              </a:rPr>
              <a:t>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ea typeface="Calibri"/>
              </a:rPr>
              <a:t>to</a:t>
            </a:r>
            <a:r>
              <a:rPr lang="en-CA" altLang="zh-CN" sz="2400" spc="-10">
                <a:solidFill>
                  <a:srgbClr val="000000">
                    <a:alpha val="100000"/>
                  </a:srgbClr>
                </a:solidFill>
                <a:ea typeface="Calibri"/>
              </a:rPr>
              <a:t> </a:t>
            </a:r>
            <a:r>
              <a:rPr lang="en-CA" altLang="zh-CN" sz="2400" spc="0">
                <a:solidFill>
                  <a:srgbClr val="4F82BD">
                    <a:alpha val="100000"/>
                  </a:srgbClr>
                </a:solidFill>
                <a:ea typeface="Calibri"/>
              </a:rPr>
              <a:t>minimize</a:t>
            </a:r>
            <a:r>
              <a:rPr lang="zh-CN" altLang="en-US" sz="2400" spc="0">
                <a:solidFill>
                  <a:srgbClr val="4F82BD">
                    <a:alpha val="100000"/>
                  </a:srgbClr>
                </a:solidFill>
                <a:ea typeface="Calibri"/>
              </a:rPr>
              <a:t> </a:t>
            </a:r>
            <a:r>
              <a:rPr lang="en-CA" altLang="zh-CN" sz="2400" spc="-20">
                <a:solidFill>
                  <a:srgbClr val="000000">
                    <a:alpha val="100000"/>
                  </a:srgbClr>
                </a:solidFill>
                <a:ea typeface="Calibri"/>
              </a:rPr>
              <a:t>execution ti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ea typeface="Calibri"/>
              </a:rPr>
              <a:t>me</a:t>
            </a:r>
            <a:endParaRPr lang="en-CA" altLang="Calibri" sz="2400"/>
          </a:p>
          <a:p>
            <a:pPr marL="1923149" indent="0" eaLnBrk="0">
              <a:buNone/>
            </a:pPr>
            <a:r>
              <a:rPr lang="en-CA" altLang="zh-CN" sz="2400" spc="0">
                <a:solidFill>
                  <a:srgbClr val="C00000">
                    <a:alpha val="100000"/>
                  </a:srgbClr>
                </a:solidFill>
                <a:ea typeface="Arial"/>
              </a:rPr>
              <a:t>	</a:t>
            </a:r>
            <a:endParaRPr lang="en-CA" altLang="Arial" sz="1400"/>
          </a:p>
          <a:p>
            <a:pPr marL="268747" indent="0" algn="l" rtl="0" eaLnBrk="0">
              <a:spcBef>
                <a:spcPts val="730"/>
              </a:spcBef>
              <a:buNone/>
              <a:tabLst/>
            </a:pPr>
            <a:r>
              <a:rPr lang="zh-CN" altLang="en-US" sz="2400" spc="0">
                <a:solidFill>
                  <a:srgbClr val="000000">
                    <a:alpha val="100000"/>
                  </a:srgbClr>
                </a:solidFill>
                <a:ea typeface="Arial"/>
              </a:rPr>
              <a:t> 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ea typeface="Arial"/>
              </a:rPr>
              <a:t>If</a:t>
            </a:r>
            <a:r>
              <a:rPr lang="en-CA" altLang="zh-CN" sz="2400" spc="10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ea typeface="Arial"/>
              </a:rPr>
              <a:t>X</a:t>
            </a:r>
            <a:r>
              <a:rPr lang="en-CA" altLang="zh-CN" sz="2400" spc="10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ea typeface="Arial"/>
              </a:rPr>
              <a:t>is</a:t>
            </a:r>
            <a:r>
              <a:rPr lang="en-CA" altLang="zh-CN" sz="2400" spc="10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ea typeface="Arial"/>
              </a:rPr>
              <a:t>n</a:t>
            </a:r>
            <a:r>
              <a:rPr lang="en-CA" altLang="zh-CN" sz="2400" spc="10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ea typeface="Arial"/>
              </a:rPr>
              <a:t>times</a:t>
            </a:r>
            <a:r>
              <a:rPr lang="en-CA" altLang="zh-CN" sz="2400" spc="10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ea typeface="Arial"/>
              </a:rPr>
              <a:t>faster</a:t>
            </a:r>
            <a:r>
              <a:rPr lang="en-CA" altLang="zh-CN" sz="2400" spc="10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ea typeface="Arial"/>
              </a:rPr>
              <a:t>than</a:t>
            </a:r>
            <a:r>
              <a:rPr lang="en-CA" altLang="zh-CN" sz="2400" spc="10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ea typeface="Arial"/>
              </a:rPr>
              <a:t>Y</a:t>
            </a:r>
            <a:r>
              <a:rPr lang="en-CA" altLang="zh-CN" sz="2400" spc="100">
                <a:solidFill>
                  <a:srgbClr val="000000">
                    <a:alpha val="100000"/>
                  </a:srgbClr>
                </a:solidFill>
                <a:ea typeface="Arial"/>
              </a:rPr>
              <a:t>,</a:t>
            </a:r>
            <a:r>
              <a:rPr lang="en-CA" altLang="zh-CN" sz="2400" spc="8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ea typeface="Arial"/>
              </a:rPr>
              <a:t>then</a:t>
            </a:r>
          </a:p>
          <a:p>
            <a:pPr marL="268747" indent="0" algn="l" rtl="0" eaLnBrk="0">
              <a:spcBef>
                <a:spcPts val="730"/>
              </a:spcBef>
              <a:buNone/>
              <a:tabLst/>
            </a:pPr>
            <a:endParaRPr lang="en-CA" altLang="zh-CN" sz="2000" spc="0">
              <a:solidFill>
                <a:srgbClr val="000000">
                  <a:alpha val="100000"/>
                </a:srgbClr>
              </a:solidFill>
              <a:ea typeface="Arial"/>
            </a:endParaRPr>
          </a:p>
          <a:p>
            <a:pPr marL="268747" indent="0" algn="l" rtl="0" eaLnBrk="0">
              <a:spcBef>
                <a:spcPts val="730"/>
              </a:spcBef>
              <a:buNone/>
              <a:tabLst/>
            </a:pPr>
            <a:endParaRPr lang="en-CA" altLang="zh-CN" sz="2000">
              <a:solidFill>
                <a:srgbClr val="000000">
                  <a:alpha val="100000"/>
                </a:srgbClr>
              </a:solidFill>
              <a:ea typeface="Arial"/>
            </a:endParaRPr>
          </a:p>
          <a:p>
            <a:pPr marL="268747" indent="0" algn="l" rtl="0" eaLnBrk="0">
              <a:spcBef>
                <a:spcPts val="730"/>
              </a:spcBef>
              <a:buNone/>
              <a:tabLst/>
            </a:pPr>
            <a:endParaRPr lang="en-CA" altLang="zh-CN" sz="2000" spc="0">
              <a:solidFill>
                <a:srgbClr val="000000">
                  <a:alpha val="100000"/>
                </a:srgbClr>
              </a:solidFill>
              <a:ea typeface="Arial"/>
            </a:endParaRPr>
          </a:p>
          <a:p>
            <a:pPr marL="1068847" lvl="1" indent="-342900" eaLnBrk="0">
              <a:spcBef>
                <a:spcPts val="730"/>
              </a:spcBef>
            </a:pPr>
            <a:r>
              <a:rPr lang="en-CA" altLang="zh-CN" spc="0">
                <a:solidFill>
                  <a:srgbClr val="000000">
                    <a:alpha val="100000"/>
                  </a:srgbClr>
                </a:solidFill>
                <a:ea typeface="Arial"/>
              </a:rPr>
              <a:t>Throughput</a:t>
            </a:r>
            <a:r>
              <a:rPr lang="en-CA" altLang="zh-CN" spc="230">
                <a:solidFill>
                  <a:srgbClr val="000000">
                    <a:alpha val="100000"/>
                  </a:srgbClr>
                </a:solidFill>
                <a:ea typeface="Arial"/>
              </a:rPr>
              <a:t> – </a:t>
            </a:r>
            <a:r>
              <a:rPr lang="en-CA" altLang="zh-CN" spc="0">
                <a:solidFill>
                  <a:srgbClr val="000000">
                    <a:alpha val="100000"/>
                  </a:srgbClr>
                </a:solidFill>
                <a:ea typeface="Arial"/>
              </a:rPr>
              <a:t>the</a:t>
            </a:r>
            <a:r>
              <a:rPr lang="en-CA" altLang="zh-CN" spc="23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pc="0">
                <a:solidFill>
                  <a:srgbClr val="000000">
                    <a:alpha val="100000"/>
                  </a:srgbClr>
                </a:solidFill>
                <a:ea typeface="Arial"/>
              </a:rPr>
              <a:t>total</a:t>
            </a:r>
            <a:r>
              <a:rPr lang="en-CA" altLang="zh-CN" spc="23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pc="0">
                <a:solidFill>
                  <a:srgbClr val="000000">
                    <a:alpha val="100000"/>
                  </a:srgbClr>
                </a:solidFill>
                <a:ea typeface="Arial"/>
              </a:rPr>
              <a:t>amount</a:t>
            </a:r>
            <a:r>
              <a:rPr lang="en-CA" altLang="zh-CN" spc="23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pc="0">
                <a:solidFill>
                  <a:srgbClr val="000000">
                    <a:alpha val="100000"/>
                  </a:srgbClr>
                </a:solidFill>
                <a:ea typeface="Arial"/>
              </a:rPr>
              <a:t>of</a:t>
            </a:r>
            <a:r>
              <a:rPr lang="en-CA" altLang="zh-CN" spc="23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pc="0">
                <a:solidFill>
                  <a:srgbClr val="000000">
                    <a:alpha val="100000"/>
                  </a:srgbClr>
                </a:solidFill>
                <a:ea typeface="Arial"/>
              </a:rPr>
              <a:t>work</a:t>
            </a:r>
            <a:r>
              <a:rPr lang="en-CA" altLang="zh-CN" spc="23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pc="0">
                <a:solidFill>
                  <a:srgbClr val="000000">
                    <a:alpha val="100000"/>
                  </a:srgbClr>
                </a:solidFill>
                <a:ea typeface="Arial"/>
              </a:rPr>
              <a:t>done</a:t>
            </a:r>
            <a:r>
              <a:rPr lang="en-CA" altLang="zh-CN" spc="23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pc="0">
                <a:solidFill>
                  <a:srgbClr val="000000">
                    <a:alpha val="100000"/>
                  </a:srgbClr>
                </a:solidFill>
                <a:ea typeface="Arial"/>
              </a:rPr>
              <a:t>in</a:t>
            </a:r>
            <a:r>
              <a:rPr lang="en-CA" altLang="zh-CN" spc="23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pc="0">
                <a:solidFill>
                  <a:srgbClr val="000000">
                    <a:alpha val="100000"/>
                  </a:srgbClr>
                </a:solidFill>
                <a:ea typeface="Arial"/>
              </a:rPr>
              <a:t>a</a:t>
            </a:r>
            <a:r>
              <a:rPr lang="en-CA" altLang="zh-CN" spc="23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pc="0">
                <a:solidFill>
                  <a:srgbClr val="000000">
                    <a:alpha val="100000"/>
                  </a:srgbClr>
                </a:solidFill>
                <a:ea typeface="Arial"/>
              </a:rPr>
              <a:t>given</a:t>
            </a:r>
            <a:r>
              <a:rPr lang="en-CA" altLang="zh-CN" spc="19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pc="0">
                <a:solidFill>
                  <a:srgbClr val="000000">
                    <a:alpha val="100000"/>
                  </a:srgbClr>
                </a:solidFill>
                <a:ea typeface="Arial"/>
              </a:rPr>
              <a:t>time              </a:t>
            </a:r>
          </a:p>
          <a:p>
            <a:pPr marL="1526047" lvl="2" indent="-342900" eaLnBrk="0">
              <a:spcBef>
                <a:spcPts val="730"/>
              </a:spcBef>
            </a:pPr>
            <a:r>
              <a:rPr lang="en-CA" altLang="zh-CN" spc="0">
                <a:solidFill>
                  <a:srgbClr val="000000">
                    <a:alpha val="100000"/>
                  </a:srgbClr>
                </a:solidFill>
                <a:ea typeface="Arial"/>
              </a:rPr>
              <a:t>Important</a:t>
            </a:r>
            <a:r>
              <a:rPr lang="en-CA" altLang="zh-CN" spc="4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pc="0">
                <a:solidFill>
                  <a:srgbClr val="000000">
                    <a:alpha val="100000"/>
                  </a:srgbClr>
                </a:solidFill>
                <a:ea typeface="Arial"/>
              </a:rPr>
              <a:t>to</a:t>
            </a:r>
            <a:r>
              <a:rPr lang="en-CA" altLang="zh-CN" spc="4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pc="0">
                <a:solidFill>
                  <a:srgbClr val="000000">
                    <a:alpha val="100000"/>
                  </a:srgbClr>
                </a:solidFill>
                <a:ea typeface="Arial"/>
              </a:rPr>
              <a:t>data</a:t>
            </a:r>
            <a:r>
              <a:rPr lang="en-CA" altLang="zh-CN" spc="4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pc="0">
                <a:solidFill>
                  <a:srgbClr val="000000">
                    <a:alpha val="100000"/>
                  </a:srgbClr>
                </a:solidFill>
                <a:ea typeface="Arial"/>
              </a:rPr>
              <a:t>center</a:t>
            </a:r>
            <a:r>
              <a:rPr lang="en-CA" altLang="zh-CN" spc="3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pc="0">
                <a:solidFill>
                  <a:srgbClr val="000000">
                    <a:alpha val="100000"/>
                  </a:srgbClr>
                </a:solidFill>
                <a:ea typeface="Arial"/>
              </a:rPr>
              <a:t>managers</a:t>
            </a:r>
          </a:p>
          <a:p>
            <a:pPr marL="1068847" lvl="1" indent="-342900" eaLnBrk="0">
              <a:spcBef>
                <a:spcPts val="730"/>
              </a:spcBef>
            </a:pPr>
            <a:r>
              <a:rPr lang="en-CA" altLang="zh-CN" spc="0">
                <a:solidFill>
                  <a:srgbClr val="000000">
                    <a:alpha val="100000"/>
                  </a:srgbClr>
                </a:solidFill>
                <a:ea typeface="Arial"/>
              </a:rPr>
              <a:t>Decreasing</a:t>
            </a:r>
            <a:r>
              <a:rPr lang="en-CA" altLang="zh-CN" spc="33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pc="0">
                <a:solidFill>
                  <a:srgbClr val="000000">
                    <a:alpha val="100000"/>
                  </a:srgbClr>
                </a:solidFill>
                <a:ea typeface="Arial"/>
              </a:rPr>
              <a:t>response</a:t>
            </a:r>
            <a:r>
              <a:rPr lang="en-CA" altLang="zh-CN" spc="33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pc="0">
                <a:solidFill>
                  <a:srgbClr val="000000">
                    <a:alpha val="100000"/>
                  </a:srgbClr>
                </a:solidFill>
                <a:ea typeface="Arial"/>
              </a:rPr>
              <a:t>time</a:t>
            </a:r>
            <a:r>
              <a:rPr lang="en-CA" altLang="zh-CN" spc="33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pc="0">
                <a:solidFill>
                  <a:srgbClr val="000000">
                    <a:alpha val="100000"/>
                  </a:srgbClr>
                </a:solidFill>
                <a:ea typeface="Arial"/>
              </a:rPr>
              <a:t>almost</a:t>
            </a:r>
            <a:r>
              <a:rPr lang="en-CA" altLang="zh-CN" spc="33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pc="0">
                <a:solidFill>
                  <a:srgbClr val="000000">
                    <a:alpha val="100000"/>
                  </a:srgbClr>
                </a:solidFill>
                <a:ea typeface="Arial"/>
              </a:rPr>
              <a:t>always</a:t>
            </a:r>
            <a:r>
              <a:rPr lang="en-CA" altLang="zh-CN" spc="33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pc="0">
                <a:solidFill>
                  <a:srgbClr val="000000">
                    <a:alpha val="100000"/>
                  </a:srgbClr>
                </a:solidFill>
                <a:ea typeface="Arial"/>
              </a:rPr>
              <a:t>improves</a:t>
            </a:r>
            <a:r>
              <a:rPr lang="en-CA" altLang="zh-CN" spc="29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pc="0" err="1">
                <a:solidFill>
                  <a:srgbClr val="000000">
                    <a:alpha val="100000"/>
                  </a:srgbClr>
                </a:solidFill>
                <a:ea typeface="Arial"/>
              </a:rPr>
              <a:t>throughpu</a:t>
            </a:r>
            <a:r>
              <a:rPr lang="en-US" altLang="zh-CN" spc="0">
                <a:solidFill>
                  <a:srgbClr val="000000">
                    <a:alpha val="100000"/>
                  </a:srgbClr>
                </a:solidFill>
                <a:ea typeface="Arial"/>
              </a:rPr>
              <a:t>t</a:t>
            </a:r>
            <a:endParaRPr lang="en-CA" altLang="zh-CN" spc="0">
              <a:solidFill>
                <a:srgbClr val="000000">
                  <a:alpha val="100000"/>
                </a:srgbClr>
              </a:solidFill>
              <a:ea typeface="Arial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473A549-7BD3-A67E-1F12-C0266FF9B8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DB6FB379-48C3-4C18-EE3E-1A1EF611D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850" y="2689860"/>
            <a:ext cx="4745039" cy="523474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000E55D5-0271-3743-F4F4-F99FDD126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850" y="3664986"/>
            <a:ext cx="5209408" cy="8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52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16CF61-5797-457C-8447-FD187746B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What is RISC-V</a:t>
            </a:r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2593F41-F085-545B-7E21-7038EFFD3B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1CFBD64-F382-43A4-BC4A-B8FBD8418FBF}"/>
              </a:ext>
            </a:extLst>
          </p:cNvPr>
          <p:cNvSpPr txBox="1"/>
          <p:nvPr/>
        </p:nvSpPr>
        <p:spPr>
          <a:xfrm>
            <a:off x="313266" y="935980"/>
            <a:ext cx="11269133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/>
              <a:t>• RISC-V (pronounced "risk-five”) is a ISA standard </a:t>
            </a:r>
          </a:p>
          <a:p>
            <a:r>
              <a:rPr lang="en-US" altLang="zh-CN" sz="2200">
                <a:solidFill>
                  <a:srgbClr val="0070C0"/>
                </a:solidFill>
              </a:rPr>
              <a:t>	</a:t>
            </a:r>
            <a:r>
              <a:rPr lang="en-US" altLang="zh-CN" sz="2200">
                <a:solidFill>
                  <a:srgbClr val="C00000"/>
                </a:solidFill>
              </a:rPr>
              <a:t>– An open source implementation of a reduced instruction set computing (RISC) based   	instruction set architecture (ISA) </a:t>
            </a:r>
          </a:p>
          <a:p>
            <a:r>
              <a:rPr lang="en-US" altLang="zh-CN" sz="2200">
                <a:solidFill>
                  <a:srgbClr val="C00000"/>
                </a:solidFill>
              </a:rPr>
              <a:t>	– There was RISC-I, II, III, IV before </a:t>
            </a:r>
          </a:p>
          <a:p>
            <a:r>
              <a:rPr lang="en-US" altLang="zh-CN" sz="2200"/>
              <a:t>• Most ISAs: X86, ARM, Power, MIPS, SPARC </a:t>
            </a:r>
          </a:p>
          <a:p>
            <a:r>
              <a:rPr lang="en-US" altLang="zh-CN" sz="2200">
                <a:solidFill>
                  <a:srgbClr val="C00000"/>
                </a:solidFill>
              </a:rPr>
              <a:t>	– Commercially protected by patents </a:t>
            </a:r>
          </a:p>
          <a:p>
            <a:r>
              <a:rPr lang="en-US" altLang="zh-CN" sz="2200">
                <a:solidFill>
                  <a:srgbClr val="C00000"/>
                </a:solidFill>
              </a:rPr>
              <a:t>	– Preventing practical efforts to reproduce the computer systems. </a:t>
            </a:r>
          </a:p>
          <a:p>
            <a:r>
              <a:rPr lang="en-US" altLang="zh-CN" sz="2200"/>
              <a:t>• RISC-V is open </a:t>
            </a:r>
          </a:p>
          <a:p>
            <a:r>
              <a:rPr lang="en-US" altLang="zh-CN" sz="2200">
                <a:solidFill>
                  <a:srgbClr val="C00000"/>
                </a:solidFill>
              </a:rPr>
              <a:t>	– Permitting any person or group to construct compatible computers </a:t>
            </a:r>
          </a:p>
          <a:p>
            <a:r>
              <a:rPr lang="en-US" altLang="zh-CN" sz="2200">
                <a:solidFill>
                  <a:srgbClr val="C00000"/>
                </a:solidFill>
              </a:rPr>
              <a:t>	– Use associated software </a:t>
            </a:r>
          </a:p>
          <a:p>
            <a:r>
              <a:rPr lang="en-US" altLang="zh-CN" sz="2200"/>
              <a:t>• Originated in 2010 by researchers at UC Berkeley </a:t>
            </a:r>
          </a:p>
          <a:p>
            <a:r>
              <a:rPr lang="en-US" altLang="zh-CN" sz="2200">
                <a:solidFill>
                  <a:srgbClr val="C00000"/>
                </a:solidFill>
              </a:rPr>
              <a:t>	– </a:t>
            </a:r>
            <a:r>
              <a:rPr lang="en-US" altLang="zh-CN" sz="2200" err="1">
                <a:solidFill>
                  <a:srgbClr val="C00000"/>
                </a:solidFill>
              </a:rPr>
              <a:t>Krste</a:t>
            </a:r>
            <a:r>
              <a:rPr lang="en-US" altLang="zh-CN" sz="2200">
                <a:solidFill>
                  <a:srgbClr val="C00000"/>
                </a:solidFill>
              </a:rPr>
              <a:t> </a:t>
            </a:r>
            <a:r>
              <a:rPr lang="en-US" altLang="zh-CN" sz="2200" err="1">
                <a:solidFill>
                  <a:srgbClr val="C00000"/>
                </a:solidFill>
              </a:rPr>
              <a:t>Asanović</a:t>
            </a:r>
            <a:r>
              <a:rPr lang="en-US" altLang="zh-CN" sz="2200">
                <a:solidFill>
                  <a:srgbClr val="C00000"/>
                </a:solidFill>
              </a:rPr>
              <a:t>, David Patterson and students </a:t>
            </a:r>
          </a:p>
          <a:p>
            <a:r>
              <a:rPr lang="en-US" altLang="zh-CN" sz="2200"/>
              <a:t>• 2017 version 2 of the </a:t>
            </a:r>
            <a:r>
              <a:rPr lang="en-US" altLang="zh-CN" sz="2200" err="1"/>
              <a:t>userspace</a:t>
            </a:r>
            <a:r>
              <a:rPr lang="en-US" altLang="zh-CN" sz="2200"/>
              <a:t> ISA is fixed </a:t>
            </a:r>
          </a:p>
          <a:p>
            <a:r>
              <a:rPr lang="en-US" altLang="zh-CN" sz="2200">
                <a:solidFill>
                  <a:srgbClr val="C00000"/>
                </a:solidFill>
              </a:rPr>
              <a:t>	– User-Level ISA Specification v2.2 </a:t>
            </a:r>
          </a:p>
          <a:p>
            <a:r>
              <a:rPr lang="en-US" altLang="zh-CN" sz="2200">
                <a:solidFill>
                  <a:srgbClr val="C00000"/>
                </a:solidFill>
              </a:rPr>
              <a:t>	– Draft Compressed ISA Specification v1.79 </a:t>
            </a:r>
          </a:p>
          <a:p>
            <a:r>
              <a:rPr lang="en-US" altLang="zh-CN" sz="2200">
                <a:solidFill>
                  <a:srgbClr val="C00000"/>
                </a:solidFill>
              </a:rPr>
              <a:t>	– Draft Privileged ISA Specification v1.10</a:t>
            </a:r>
            <a:endParaRPr lang="zh-CN" altLang="en-US" sz="2200">
              <a:solidFill>
                <a:srgbClr val="C0000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5FE920D-2562-4BFC-B2E3-133954C6E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259" y="4268152"/>
            <a:ext cx="4943475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637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16CF61-5797-457C-8447-FD187746B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Goals in Defining RISC-V</a:t>
            </a:r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2593F41-F085-545B-7E21-7038EFFD3B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1CFBD64-F382-43A4-BC4A-B8FBD8418FBF}"/>
              </a:ext>
            </a:extLst>
          </p:cNvPr>
          <p:cNvSpPr txBox="1"/>
          <p:nvPr/>
        </p:nvSpPr>
        <p:spPr>
          <a:xfrm>
            <a:off x="313266" y="935980"/>
            <a:ext cx="1126913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/>
              <a:t>• A completely open ISA that is freely available to academia and industry </a:t>
            </a:r>
          </a:p>
          <a:p>
            <a:r>
              <a:rPr lang="en-US" altLang="zh-CN" sz="2400"/>
              <a:t>• An ISA that avoids "over-architecting" for </a:t>
            </a:r>
          </a:p>
          <a:p>
            <a:r>
              <a:rPr lang="en-US" altLang="zh-CN" sz="2400"/>
              <a:t>	</a:t>
            </a:r>
            <a:r>
              <a:rPr lang="en-US" altLang="zh-CN" sz="2400">
                <a:solidFill>
                  <a:srgbClr val="C00000"/>
                </a:solidFill>
              </a:rPr>
              <a:t>– a particular microarchitecture style (e.g., </a:t>
            </a:r>
            <a:r>
              <a:rPr lang="en-US" altLang="zh-CN" sz="2400" err="1">
                <a:solidFill>
                  <a:srgbClr val="C00000"/>
                </a:solidFill>
              </a:rPr>
              <a:t>microcoded</a:t>
            </a:r>
            <a:r>
              <a:rPr lang="en-US" altLang="zh-CN" sz="2400">
                <a:solidFill>
                  <a:srgbClr val="C00000"/>
                </a:solidFill>
              </a:rPr>
              <a:t>, in-order, decoupled, out-of-	order) or </a:t>
            </a:r>
          </a:p>
          <a:p>
            <a:r>
              <a:rPr lang="en-US" altLang="zh-CN" sz="2400">
                <a:solidFill>
                  <a:srgbClr val="C00000"/>
                </a:solidFill>
              </a:rPr>
              <a:t>	– implementation technology (e.g., full-custom, ASIC, FPGA), but which allows efficient implementation in any of these </a:t>
            </a:r>
          </a:p>
          <a:p>
            <a:r>
              <a:rPr lang="en-US" altLang="zh-CN" sz="2400"/>
              <a:t>• RISC-V ISA includes </a:t>
            </a:r>
          </a:p>
          <a:p>
            <a:r>
              <a:rPr lang="en-US" altLang="zh-CN" sz="2400"/>
              <a:t>	</a:t>
            </a:r>
            <a:r>
              <a:rPr lang="en-US" altLang="zh-CN" sz="2400">
                <a:solidFill>
                  <a:srgbClr val="C00000"/>
                </a:solidFill>
              </a:rPr>
              <a:t>– </a:t>
            </a:r>
            <a:r>
              <a:rPr lang="en-US" altLang="zh-CN" sz="2400" b="1">
                <a:solidFill>
                  <a:srgbClr val="C00000"/>
                </a:solidFill>
              </a:rPr>
              <a:t>A small base integer ISA</a:t>
            </a:r>
            <a:r>
              <a:rPr lang="en-US" altLang="zh-CN" sz="2400">
                <a:solidFill>
                  <a:srgbClr val="C00000"/>
                </a:solidFill>
              </a:rPr>
              <a:t>, usable by itself as a base for customized accelerators or 	for 	educational purposes, and </a:t>
            </a:r>
          </a:p>
          <a:p>
            <a:r>
              <a:rPr lang="en-US" altLang="zh-CN" sz="2400">
                <a:solidFill>
                  <a:srgbClr val="C00000"/>
                </a:solidFill>
              </a:rPr>
              <a:t>	– </a:t>
            </a:r>
            <a:r>
              <a:rPr lang="en-US" altLang="zh-CN" sz="2400" b="1">
                <a:solidFill>
                  <a:srgbClr val="C00000"/>
                </a:solidFill>
              </a:rPr>
              <a:t>Optional standard extensions</a:t>
            </a:r>
            <a:r>
              <a:rPr lang="en-US" altLang="zh-CN" sz="2400">
                <a:solidFill>
                  <a:srgbClr val="C00000"/>
                </a:solidFill>
              </a:rPr>
              <a:t>, to support general-purpose software development </a:t>
            </a:r>
          </a:p>
          <a:p>
            <a:r>
              <a:rPr lang="en-US" altLang="zh-CN" sz="2400">
                <a:solidFill>
                  <a:srgbClr val="C00000"/>
                </a:solidFill>
              </a:rPr>
              <a:t>	– </a:t>
            </a:r>
            <a:r>
              <a:rPr lang="en-US" altLang="zh-CN" sz="2400" b="1">
                <a:solidFill>
                  <a:srgbClr val="C00000"/>
                </a:solidFill>
              </a:rPr>
              <a:t>Optional customer extensions </a:t>
            </a:r>
          </a:p>
          <a:p>
            <a:r>
              <a:rPr lang="en-US" altLang="zh-CN" sz="2400"/>
              <a:t>• Support for the revised 2008 IEEE-754 floating-point standard</a:t>
            </a:r>
            <a:endParaRPr lang="zh-CN" altLang="en-US" sz="22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0920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16CF61-5797-457C-8447-FD187746B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RISC-V ISA Principles</a:t>
            </a:r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2593F41-F085-545B-7E21-7038EFFD3B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1CFBD64-F382-43A4-BC4A-B8FBD8418FBF}"/>
              </a:ext>
            </a:extLst>
          </p:cNvPr>
          <p:cNvSpPr txBox="1"/>
          <p:nvPr/>
        </p:nvSpPr>
        <p:spPr>
          <a:xfrm>
            <a:off x="313266" y="935980"/>
            <a:ext cx="1126913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/>
              <a:t>• Generally kept very simple and extendable </a:t>
            </a:r>
          </a:p>
          <a:p>
            <a:r>
              <a:rPr lang="en-US" altLang="zh-CN" sz="2400"/>
              <a:t>• Separated into multiple specifications </a:t>
            </a:r>
          </a:p>
          <a:p>
            <a:pPr lvl="1"/>
            <a:r>
              <a:rPr lang="en-US" altLang="zh-CN" sz="2400">
                <a:solidFill>
                  <a:srgbClr val="C00000"/>
                </a:solidFill>
              </a:rPr>
              <a:t>– User-Level ISA spec (compute instructions) </a:t>
            </a:r>
          </a:p>
          <a:p>
            <a:pPr lvl="1"/>
            <a:r>
              <a:rPr lang="en-US" altLang="zh-CN" sz="2400">
                <a:solidFill>
                  <a:srgbClr val="C00000"/>
                </a:solidFill>
              </a:rPr>
              <a:t>– Compressed ISA spec (16-bit instructions) </a:t>
            </a:r>
          </a:p>
          <a:p>
            <a:pPr lvl="1"/>
            <a:r>
              <a:rPr lang="en-US" altLang="zh-CN" sz="2400">
                <a:solidFill>
                  <a:srgbClr val="C00000"/>
                </a:solidFill>
              </a:rPr>
              <a:t>– Privileged ISA spec (supervisor-mode instructions) </a:t>
            </a:r>
          </a:p>
          <a:p>
            <a:pPr lvl="1"/>
            <a:r>
              <a:rPr lang="en-US" altLang="zh-CN" sz="2400">
                <a:solidFill>
                  <a:srgbClr val="C00000"/>
                </a:solidFill>
              </a:rPr>
              <a:t>– More … </a:t>
            </a:r>
          </a:p>
          <a:p>
            <a:endParaRPr lang="en-US" altLang="zh-CN" sz="2400"/>
          </a:p>
          <a:p>
            <a:r>
              <a:rPr lang="en-US" altLang="zh-CN" sz="2400"/>
              <a:t>• ISA support is given by RV + word-width + extensions supported </a:t>
            </a:r>
          </a:p>
          <a:p>
            <a:pPr lvl="1"/>
            <a:r>
              <a:rPr lang="en-US" altLang="zh-CN" sz="2400">
                <a:solidFill>
                  <a:srgbClr val="C00000"/>
                </a:solidFill>
              </a:rPr>
              <a:t>– E.g. RV32I means 32-bit RISC-V with support for the I(</a:t>
            </a:r>
            <a:r>
              <a:rPr lang="en-US" altLang="zh-CN" sz="2400" err="1">
                <a:solidFill>
                  <a:srgbClr val="C00000"/>
                </a:solidFill>
              </a:rPr>
              <a:t>nteger</a:t>
            </a:r>
            <a:r>
              <a:rPr lang="en-US" altLang="zh-CN" sz="2400">
                <a:solidFill>
                  <a:srgbClr val="C00000"/>
                </a:solidFill>
              </a:rPr>
              <a:t>) instruction set</a:t>
            </a:r>
            <a:endParaRPr lang="zh-CN" altLang="en-US" sz="22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0928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16CF61-5797-457C-8447-FD187746B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User Level ISA</a:t>
            </a:r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2593F41-F085-545B-7E21-7038EFFD3B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1CFBD64-F382-43A4-BC4A-B8FBD8418FBF}"/>
              </a:ext>
            </a:extLst>
          </p:cNvPr>
          <p:cNvSpPr txBox="1"/>
          <p:nvPr/>
        </p:nvSpPr>
        <p:spPr>
          <a:xfrm>
            <a:off x="313266" y="935980"/>
            <a:ext cx="112691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/>
              <a:t>• Defines the normal instructions needed for computation </a:t>
            </a:r>
          </a:p>
          <a:p>
            <a:r>
              <a:rPr lang="en-US" altLang="zh-CN" sz="2400"/>
              <a:t>	– A mandatory Base integer ISA </a:t>
            </a:r>
          </a:p>
          <a:p>
            <a:r>
              <a:rPr lang="en-US" altLang="zh-CN" sz="2400"/>
              <a:t>		</a:t>
            </a:r>
            <a:r>
              <a:rPr lang="en-US" altLang="zh-CN" sz="2400" b="1">
                <a:solidFill>
                  <a:srgbClr val="C00000"/>
                </a:solidFill>
              </a:rPr>
              <a:t>• I: Integer instructions: </a:t>
            </a:r>
          </a:p>
          <a:p>
            <a:r>
              <a:rPr lang="en-US" altLang="zh-CN" sz="2400" b="1"/>
              <a:t>			– ALU </a:t>
            </a:r>
          </a:p>
          <a:p>
            <a:r>
              <a:rPr lang="en-US" altLang="zh-CN" sz="2400" b="1"/>
              <a:t>			– Branches/jumps </a:t>
            </a:r>
          </a:p>
          <a:p>
            <a:r>
              <a:rPr lang="en-US" altLang="zh-CN" sz="2400" b="1"/>
              <a:t>			– Loads/stores </a:t>
            </a:r>
          </a:p>
          <a:p>
            <a:r>
              <a:rPr lang="en-US" altLang="zh-CN" sz="2400"/>
              <a:t>	– Standard Extensions </a:t>
            </a:r>
          </a:p>
          <a:p>
            <a:r>
              <a:rPr lang="en-US" altLang="zh-CN" sz="2400" b="1">
                <a:solidFill>
                  <a:srgbClr val="C00000"/>
                </a:solidFill>
              </a:rPr>
              <a:t>		• M: Integer Multiplication and Division </a:t>
            </a:r>
          </a:p>
          <a:p>
            <a:r>
              <a:rPr lang="en-US" altLang="zh-CN" sz="2400" b="1">
                <a:solidFill>
                  <a:srgbClr val="C00000"/>
                </a:solidFill>
              </a:rPr>
              <a:t>		• A: Atomic Instructions </a:t>
            </a:r>
          </a:p>
          <a:p>
            <a:r>
              <a:rPr lang="en-US" altLang="zh-CN" sz="2400" b="1">
                <a:solidFill>
                  <a:srgbClr val="C00000"/>
                </a:solidFill>
              </a:rPr>
              <a:t>		• F: Single-Precision Floating-Point </a:t>
            </a:r>
          </a:p>
          <a:p>
            <a:r>
              <a:rPr lang="en-US" altLang="zh-CN" sz="2400" b="1">
                <a:solidFill>
                  <a:srgbClr val="C00000"/>
                </a:solidFill>
              </a:rPr>
              <a:t>		• D: Double-Precision Floating-Point </a:t>
            </a:r>
          </a:p>
          <a:p>
            <a:r>
              <a:rPr lang="en-US" altLang="zh-CN" sz="2400"/>
              <a:t>		• C: Compressed Instructions (16 bit) </a:t>
            </a:r>
          </a:p>
          <a:p>
            <a:r>
              <a:rPr lang="en-US" altLang="zh-CN" sz="2400" b="1">
                <a:solidFill>
                  <a:srgbClr val="C00000"/>
                </a:solidFill>
              </a:rPr>
              <a:t>		• G = IMAFD: Integer base + four standard extensions </a:t>
            </a:r>
          </a:p>
          <a:p>
            <a:r>
              <a:rPr lang="en-US" altLang="zh-CN" sz="2400"/>
              <a:t>– Optional extensions</a:t>
            </a:r>
            <a:endParaRPr lang="zh-CN" altLang="en-US" sz="22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6040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CDF5A3-9270-4011-8D89-7A87A982C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RISC-V Instruction Set Architecture (ISA)</a:t>
            </a:r>
            <a:endParaRPr lang="zh-CN" altLang="en-US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C8ACE2BB-40B4-4C66-1A4A-40525D38D1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CF5A0E-7EC1-4785-AF56-422ABB683B95}"/>
              </a:ext>
            </a:extLst>
          </p:cNvPr>
          <p:cNvSpPr txBox="1">
            <a:spLocks noChangeArrowheads="1"/>
          </p:cNvSpPr>
          <p:nvPr/>
        </p:nvSpPr>
        <p:spPr>
          <a:xfrm>
            <a:off x="313268" y="912715"/>
            <a:ext cx="5448300" cy="1829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6000"/>
              </a:lnSpc>
              <a:buFont typeface="Wingdings" pitchFamily="2" charset="2"/>
              <a:buChar char="Ø"/>
              <a:defRPr/>
            </a:pPr>
            <a:r>
              <a:rPr lang="en-US" altLang="zh-CN">
                <a:ea typeface="宋体" charset="0"/>
                <a:cs typeface="宋体" charset="0"/>
              </a:rPr>
              <a:t>Instruction Categories</a:t>
            </a:r>
          </a:p>
          <a:p>
            <a:pPr lvl="1">
              <a:defRPr/>
            </a:pPr>
            <a:r>
              <a:rPr lang="en-US" altLang="zh-CN">
                <a:solidFill>
                  <a:srgbClr val="C00000"/>
                </a:solidFill>
                <a:ea typeface="宋体" charset="0"/>
                <a:cs typeface="宋体" charset="0"/>
              </a:rPr>
              <a:t>Arithmetic, Logical, </a:t>
            </a:r>
            <a:r>
              <a:rPr lang="en-US" altLang="zh-CN">
                <a:solidFill>
                  <a:srgbClr val="C00000"/>
                </a:solidFill>
                <a:cs typeface="宋体" charset="0"/>
              </a:rPr>
              <a:t>Shift</a:t>
            </a:r>
            <a:endParaRPr lang="en-US" altLang="zh-CN">
              <a:solidFill>
                <a:srgbClr val="C00000"/>
              </a:solidFill>
              <a:ea typeface="宋体" charset="0"/>
              <a:cs typeface="宋体" charset="0"/>
            </a:endParaRPr>
          </a:p>
          <a:p>
            <a:pPr lvl="1">
              <a:defRPr/>
            </a:pPr>
            <a:r>
              <a:rPr lang="en-US" altLang="zh-CN">
                <a:solidFill>
                  <a:srgbClr val="C00000"/>
                </a:solidFill>
                <a:cs typeface="宋体" charset="0"/>
              </a:rPr>
              <a:t>Data transfer</a:t>
            </a:r>
          </a:p>
          <a:p>
            <a:pPr lvl="1">
              <a:defRPr/>
            </a:pPr>
            <a:r>
              <a:rPr lang="en-US" altLang="zh-CN">
                <a:solidFill>
                  <a:srgbClr val="C00000"/>
                </a:solidFill>
                <a:ea typeface="宋体" charset="0"/>
                <a:cs typeface="宋体" charset="0"/>
              </a:rPr>
              <a:t>Un-/Conditional branch</a:t>
            </a:r>
          </a:p>
          <a:p>
            <a:pPr marL="457200" lvl="1" indent="0">
              <a:buNone/>
              <a:defRPr/>
            </a:pPr>
            <a:endParaRPr lang="en-US" altLang="zh-CN">
              <a:ea typeface="宋体" charset="0"/>
              <a:cs typeface="宋体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5E36ED-F141-41CD-B7A6-66F092E093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6892" y="1162051"/>
            <a:ext cx="1993900" cy="163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3D3930-CCA9-4C6E-965C-F97FE8196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942" y="1530351"/>
            <a:ext cx="974626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altLang="zh-CN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rPr>
              <a:t>x0 - x31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AB2B02-B56B-4BEA-9481-1C2551D35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6892" y="2889251"/>
            <a:ext cx="1993900" cy="241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0BBB4F4B-4CBA-49F8-9F28-A37F51EC93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8092" y="2876551"/>
            <a:ext cx="457200" cy="29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altLang="zh-CN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rPr>
              <a:t>PC</a:t>
            </a:r>
          </a:p>
        </p:txBody>
      </p:sp>
      <p:sp>
        <p:nvSpPr>
          <p:cNvPr id="9" name="Rectangle 37">
            <a:extLst>
              <a:ext uri="{FF2B5EF4-FFF2-40B4-BE49-F238E27FC236}">
                <a16:creationId xmlns:a16="http://schemas.microsoft.com/office/drawing/2014/main" id="{B63DDAF5-A2D3-4434-8A45-E5E9E6BD1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6622" y="774701"/>
            <a:ext cx="1146175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altLang="zh-CN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rPr>
              <a:t>Registers</a:t>
            </a:r>
          </a:p>
        </p:txBody>
      </p:sp>
      <p:sp>
        <p:nvSpPr>
          <p:cNvPr id="25" name="Rectangle 36">
            <a:extLst>
              <a:ext uri="{FF2B5EF4-FFF2-40B4-BE49-F238E27FC236}">
                <a16:creationId xmlns:a16="http://schemas.microsoft.com/office/drawing/2014/main" id="{8C71AFA3-0963-4F2D-964D-AE9B7963B1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124" y="2772429"/>
            <a:ext cx="4923912" cy="367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altLang="zh-CN" sz="2400" b="1">
                <a:latin typeface="+mj-lt"/>
                <a:ea typeface="宋体" charset="0"/>
                <a:cs typeface="宋体" charset="0"/>
              </a:rPr>
              <a:t>6</a:t>
            </a:r>
            <a:r>
              <a:rPr lang="en-US" altLang="zh-CN" sz="2400" b="1">
                <a:solidFill>
                  <a:schemeClr val="tx1"/>
                </a:solidFill>
                <a:latin typeface="+mj-lt"/>
                <a:ea typeface="宋体" charset="0"/>
                <a:cs typeface="宋体" charset="0"/>
              </a:rPr>
              <a:t> Instruction Formats: </a:t>
            </a:r>
            <a:r>
              <a:rPr lang="en-US" altLang="zh-CN" sz="2400" b="1">
                <a:solidFill>
                  <a:srgbClr val="C00000"/>
                </a:solidFill>
                <a:latin typeface="+mj-lt"/>
                <a:ea typeface="宋体" charset="0"/>
                <a:cs typeface="宋体" charset="0"/>
              </a:rPr>
              <a:t>all 32 bits wide</a:t>
            </a:r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A34E022F-AA51-4956-AC01-F5457762F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417" y="3519667"/>
            <a:ext cx="1257300" cy="342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7453DA7E-B652-47D2-A92A-F06FBE379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217" y="3557767"/>
            <a:ext cx="756617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ea typeface="宋体" charset="0"/>
                <a:cs typeface="Arial" panose="020B0604020202020204" pitchFamily="34" charset="0"/>
              </a:rPr>
              <a:t>funct7</a:t>
            </a:r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8D72E671-9C60-4CC2-93AE-2EAB3E14D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7417" y="3519667"/>
            <a:ext cx="952500" cy="342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37D6FFF3-6429-48E8-B9C4-A7C4F06FF8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2617" y="3519667"/>
            <a:ext cx="952500" cy="342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20">
            <a:extLst>
              <a:ext uri="{FF2B5EF4-FFF2-40B4-BE49-F238E27FC236}">
                <a16:creationId xmlns:a16="http://schemas.microsoft.com/office/drawing/2014/main" id="{9E22EE7C-8649-432A-90C4-2F51C2B94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417" y="3976867"/>
            <a:ext cx="2222500" cy="342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4">
            <a:extLst>
              <a:ext uri="{FF2B5EF4-FFF2-40B4-BE49-F238E27FC236}">
                <a16:creationId xmlns:a16="http://schemas.microsoft.com/office/drawing/2014/main" id="{5FBD8F1C-353C-4FE1-B0C9-0F812BC63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7817" y="3519667"/>
            <a:ext cx="952500" cy="342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25">
            <a:extLst>
              <a:ext uri="{FF2B5EF4-FFF2-40B4-BE49-F238E27FC236}">
                <a16:creationId xmlns:a16="http://schemas.microsoft.com/office/drawing/2014/main" id="{AD5D4DCF-AFC9-4DA1-8BEB-FF64B66C9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3017" y="3519667"/>
            <a:ext cx="952500" cy="342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26">
            <a:extLst>
              <a:ext uri="{FF2B5EF4-FFF2-40B4-BE49-F238E27FC236}">
                <a16:creationId xmlns:a16="http://schemas.microsoft.com/office/drawing/2014/main" id="{417DF012-D2A3-447D-8C74-DEC6C077F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8217" y="3519667"/>
            <a:ext cx="1054100" cy="342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246A6F1D-3995-4C56-A3D4-2FEDB722C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4417" y="3557767"/>
            <a:ext cx="448841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ea typeface="宋体" charset="0"/>
                <a:cs typeface="Arial" panose="020B0604020202020204" pitchFamily="34" charset="0"/>
              </a:rPr>
              <a:t>rs2</a:t>
            </a:r>
          </a:p>
        </p:txBody>
      </p:sp>
      <p:sp>
        <p:nvSpPr>
          <p:cNvPr id="20" name="Rectangle 28">
            <a:extLst>
              <a:ext uri="{FF2B5EF4-FFF2-40B4-BE49-F238E27FC236}">
                <a16:creationId xmlns:a16="http://schemas.microsoft.com/office/drawing/2014/main" id="{F018D3B9-4053-4F48-A339-94769B0B5A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8517" y="3557767"/>
            <a:ext cx="448841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ea typeface="宋体" charset="0"/>
                <a:cs typeface="Arial" panose="020B0604020202020204" pitchFamily="34" charset="0"/>
              </a:rPr>
              <a:t>rs1</a:t>
            </a:r>
          </a:p>
        </p:txBody>
      </p:sp>
      <p:sp>
        <p:nvSpPr>
          <p:cNvPr id="21" name="Rectangle 29">
            <a:extLst>
              <a:ext uri="{FF2B5EF4-FFF2-40B4-BE49-F238E27FC236}">
                <a16:creationId xmlns:a16="http://schemas.microsoft.com/office/drawing/2014/main" id="{CE9E3A93-BA8E-4E7B-96C2-A12FFC5C40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9105" y="3549830"/>
            <a:ext cx="756617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ea typeface="宋体" charset="0"/>
                <a:cs typeface="Arial" panose="020B0604020202020204" pitchFamily="34" charset="0"/>
              </a:rPr>
              <a:t>funct3</a:t>
            </a:r>
          </a:p>
        </p:txBody>
      </p:sp>
      <p:sp>
        <p:nvSpPr>
          <p:cNvPr id="22" name="Rectangle 30">
            <a:extLst>
              <a:ext uri="{FF2B5EF4-FFF2-40B4-BE49-F238E27FC236}">
                <a16:creationId xmlns:a16="http://schemas.microsoft.com/office/drawing/2014/main" id="{0758DFAE-3C27-4F28-990B-F017D49D2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0817" y="3557767"/>
            <a:ext cx="333425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altLang="zh-CN" err="1">
                <a:solidFill>
                  <a:schemeClr val="tx1"/>
                </a:solidFill>
                <a:latin typeface="Arial" panose="020B0604020202020204" pitchFamily="34" charset="0"/>
                <a:ea typeface="宋体" charset="0"/>
                <a:cs typeface="Arial" panose="020B0604020202020204" pitchFamily="34" charset="0"/>
              </a:rPr>
              <a:t>rd</a:t>
            </a:r>
            <a:endParaRPr lang="en-US" altLang="zh-CN">
              <a:solidFill>
                <a:schemeClr val="tx1"/>
              </a:solidFill>
              <a:latin typeface="Arial" panose="020B0604020202020204" pitchFamily="34" charset="0"/>
              <a:ea typeface="宋体" charset="0"/>
              <a:cs typeface="Arial" panose="020B0604020202020204" pitchFamily="34" charset="0"/>
            </a:endParaRPr>
          </a:p>
        </p:txBody>
      </p:sp>
      <p:sp>
        <p:nvSpPr>
          <p:cNvPr id="23" name="Rectangle 31">
            <a:extLst>
              <a:ext uri="{FF2B5EF4-FFF2-40B4-BE49-F238E27FC236}">
                <a16:creationId xmlns:a16="http://schemas.microsoft.com/office/drawing/2014/main" id="{EA4DB2A6-3EEC-4F11-808A-8AB8DE8A8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5217" y="3557767"/>
            <a:ext cx="884858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ea typeface="宋体" charset="0"/>
                <a:cs typeface="Arial" panose="020B0604020202020204" pitchFamily="34" charset="0"/>
              </a:rPr>
              <a:t>opcode</a:t>
            </a:r>
          </a:p>
        </p:txBody>
      </p:sp>
      <p:sp>
        <p:nvSpPr>
          <p:cNvPr id="24" name="Rectangle 34">
            <a:extLst>
              <a:ext uri="{FF2B5EF4-FFF2-40B4-BE49-F238E27FC236}">
                <a16:creationId xmlns:a16="http://schemas.microsoft.com/office/drawing/2014/main" id="{720C34A6-F8BB-4B3F-B24C-A2E3A88DFB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405" y="4018142"/>
            <a:ext cx="1192634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ea typeface="宋体" charset="0"/>
                <a:cs typeface="Arial" panose="020B0604020202020204" pitchFamily="34" charset="0"/>
              </a:rPr>
              <a:t>immediate</a:t>
            </a:r>
          </a:p>
        </p:txBody>
      </p:sp>
      <p:sp>
        <p:nvSpPr>
          <p:cNvPr id="26" name="Rectangle 39">
            <a:extLst>
              <a:ext uri="{FF2B5EF4-FFF2-40B4-BE49-F238E27FC236}">
                <a16:creationId xmlns:a16="http://schemas.microsoft.com/office/drawing/2014/main" id="{1066316C-3317-4F36-8C4B-41770F558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5817" y="3513317"/>
            <a:ext cx="1067601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ea typeface="宋体" charset="0"/>
                <a:cs typeface="Arial" panose="020B0604020202020204" pitchFamily="34" charset="0"/>
              </a:rPr>
              <a:t>R format</a:t>
            </a:r>
          </a:p>
        </p:txBody>
      </p:sp>
      <p:sp>
        <p:nvSpPr>
          <p:cNvPr id="27" name="Rectangle 40">
            <a:extLst>
              <a:ext uri="{FF2B5EF4-FFF2-40B4-BE49-F238E27FC236}">
                <a16:creationId xmlns:a16="http://schemas.microsoft.com/office/drawing/2014/main" id="{FC94CF1C-60F8-4BB5-B24F-B167D09C4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5817" y="3970517"/>
            <a:ext cx="965009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ea typeface="宋体" charset="0"/>
                <a:cs typeface="Arial" panose="020B0604020202020204" pitchFamily="34" charset="0"/>
              </a:rPr>
              <a:t>I format</a:t>
            </a:r>
          </a:p>
        </p:txBody>
      </p:sp>
      <p:sp>
        <p:nvSpPr>
          <p:cNvPr id="28" name="Rectangle 41">
            <a:extLst>
              <a:ext uri="{FF2B5EF4-FFF2-40B4-BE49-F238E27FC236}">
                <a16:creationId xmlns:a16="http://schemas.microsoft.com/office/drawing/2014/main" id="{A57E460E-E740-41BE-A295-69E73BB09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5817" y="4503917"/>
            <a:ext cx="1054777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ea typeface="宋体" charset="0"/>
                <a:cs typeface="Arial" panose="020B0604020202020204" pitchFamily="34" charset="0"/>
              </a:rPr>
              <a:t>S format</a:t>
            </a:r>
          </a:p>
        </p:txBody>
      </p:sp>
      <p:sp>
        <p:nvSpPr>
          <p:cNvPr id="29" name="Rectangle 15">
            <a:extLst>
              <a:ext uri="{FF2B5EF4-FFF2-40B4-BE49-F238E27FC236}">
                <a16:creationId xmlns:a16="http://schemas.microsoft.com/office/drawing/2014/main" id="{689C59CE-1E30-48D5-9BCA-06DC71430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9917" y="3971130"/>
            <a:ext cx="952500" cy="342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4">
            <a:extLst>
              <a:ext uri="{FF2B5EF4-FFF2-40B4-BE49-F238E27FC236}">
                <a16:creationId xmlns:a16="http://schemas.microsoft.com/office/drawing/2014/main" id="{F5712177-B254-4D75-8761-1CC9D1AA2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5117" y="3971130"/>
            <a:ext cx="952500" cy="342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26BFAC74-D7F8-4282-BAEF-6F529B275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0317" y="3971130"/>
            <a:ext cx="952500" cy="342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26">
            <a:extLst>
              <a:ext uri="{FF2B5EF4-FFF2-40B4-BE49-F238E27FC236}">
                <a16:creationId xmlns:a16="http://schemas.microsoft.com/office/drawing/2014/main" id="{190942E6-5831-47CF-BF35-98712C693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5517" y="3971130"/>
            <a:ext cx="1054100" cy="342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B68F631F-6ABC-408F-9375-DFB0A4C6D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5817" y="4009230"/>
            <a:ext cx="448841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ea typeface="宋体" charset="0"/>
                <a:cs typeface="Arial" panose="020B0604020202020204" pitchFamily="34" charset="0"/>
              </a:rPr>
              <a:t>rs1</a:t>
            </a:r>
          </a:p>
        </p:txBody>
      </p:sp>
      <p:sp>
        <p:nvSpPr>
          <p:cNvPr id="34" name="Rectangle 29">
            <a:extLst>
              <a:ext uri="{FF2B5EF4-FFF2-40B4-BE49-F238E27FC236}">
                <a16:creationId xmlns:a16="http://schemas.microsoft.com/office/drawing/2014/main" id="{F8A6A66F-3CF2-4555-9591-347872D6B5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6405" y="4001292"/>
            <a:ext cx="756617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ea typeface="宋体" charset="0"/>
                <a:cs typeface="Arial" panose="020B0604020202020204" pitchFamily="34" charset="0"/>
              </a:rPr>
              <a:t>funct3</a:t>
            </a:r>
          </a:p>
        </p:txBody>
      </p:sp>
      <p:sp>
        <p:nvSpPr>
          <p:cNvPr id="35" name="Rectangle 30">
            <a:extLst>
              <a:ext uri="{FF2B5EF4-FFF2-40B4-BE49-F238E27FC236}">
                <a16:creationId xmlns:a16="http://schemas.microsoft.com/office/drawing/2014/main" id="{9C5CD048-BBD4-4C4B-BAC6-85A92A8A92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8117" y="4009230"/>
            <a:ext cx="333425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altLang="zh-CN" err="1">
                <a:solidFill>
                  <a:schemeClr val="tx1"/>
                </a:solidFill>
                <a:latin typeface="Arial" panose="020B0604020202020204" pitchFamily="34" charset="0"/>
                <a:ea typeface="宋体" charset="0"/>
                <a:cs typeface="Arial" panose="020B0604020202020204" pitchFamily="34" charset="0"/>
              </a:rPr>
              <a:t>rd</a:t>
            </a:r>
            <a:endParaRPr lang="en-US" altLang="zh-CN">
              <a:solidFill>
                <a:schemeClr val="tx1"/>
              </a:solidFill>
              <a:latin typeface="Arial" panose="020B0604020202020204" pitchFamily="34" charset="0"/>
              <a:ea typeface="宋体" charset="0"/>
              <a:cs typeface="Arial" panose="020B0604020202020204" pitchFamily="34" charset="0"/>
            </a:endParaRPr>
          </a:p>
        </p:txBody>
      </p:sp>
      <p:sp>
        <p:nvSpPr>
          <p:cNvPr id="36" name="Rectangle 31">
            <a:extLst>
              <a:ext uri="{FF2B5EF4-FFF2-40B4-BE49-F238E27FC236}">
                <a16:creationId xmlns:a16="http://schemas.microsoft.com/office/drawing/2014/main" id="{376233F6-5CBD-4065-AEDC-D150D568A5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2517" y="4009230"/>
            <a:ext cx="884858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ea typeface="宋体" charset="0"/>
                <a:cs typeface="Arial" panose="020B0604020202020204" pitchFamily="34" charset="0"/>
              </a:rPr>
              <a:t>opcode</a:t>
            </a:r>
          </a:p>
        </p:txBody>
      </p:sp>
      <p:sp>
        <p:nvSpPr>
          <p:cNvPr id="37" name="Rectangle 12">
            <a:extLst>
              <a:ext uri="{FF2B5EF4-FFF2-40B4-BE49-F238E27FC236}">
                <a16:creationId xmlns:a16="http://schemas.microsoft.com/office/drawing/2014/main" id="{4CAB7030-4F08-4BD7-A0D3-0629F7721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768" y="4497567"/>
            <a:ext cx="1257300" cy="342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13">
            <a:extLst>
              <a:ext uri="{FF2B5EF4-FFF2-40B4-BE49-F238E27FC236}">
                <a16:creationId xmlns:a16="http://schemas.microsoft.com/office/drawing/2014/main" id="{E02379DD-155D-42A7-80DD-061F3466B8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267" y="4528322"/>
            <a:ext cx="1124219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altLang="zh-CN" err="1">
                <a:solidFill>
                  <a:schemeClr val="tx1"/>
                </a:solidFill>
                <a:latin typeface="Arial" panose="020B0604020202020204" pitchFamily="34" charset="0"/>
                <a:ea typeface="宋体" charset="0"/>
                <a:cs typeface="Arial" panose="020B0604020202020204" pitchFamily="34" charset="0"/>
              </a:rPr>
              <a:t>imm</a:t>
            </a: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ea typeface="宋体" charset="0"/>
                <a:cs typeface="Arial" panose="020B0604020202020204" pitchFamily="34" charset="0"/>
              </a:rPr>
              <a:t>[11:5]</a:t>
            </a:r>
          </a:p>
        </p:txBody>
      </p:sp>
      <p:sp>
        <p:nvSpPr>
          <p:cNvPr id="39" name="Rectangle 14">
            <a:extLst>
              <a:ext uri="{FF2B5EF4-FFF2-40B4-BE49-F238E27FC236}">
                <a16:creationId xmlns:a16="http://schemas.microsoft.com/office/drawing/2014/main" id="{FCB3ADE6-24BA-4662-A654-3445AA2CE8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3768" y="4497567"/>
            <a:ext cx="952500" cy="342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15">
            <a:extLst>
              <a:ext uri="{FF2B5EF4-FFF2-40B4-BE49-F238E27FC236}">
                <a16:creationId xmlns:a16="http://schemas.microsoft.com/office/drawing/2014/main" id="{1C7D87E7-3585-4E2F-AA7E-32739AAE7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8968" y="4497567"/>
            <a:ext cx="952500" cy="342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24">
            <a:extLst>
              <a:ext uri="{FF2B5EF4-FFF2-40B4-BE49-F238E27FC236}">
                <a16:creationId xmlns:a16="http://schemas.microsoft.com/office/drawing/2014/main" id="{682B77B5-020B-41FE-B1EE-533AD9539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4168" y="4497567"/>
            <a:ext cx="952500" cy="342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25">
            <a:extLst>
              <a:ext uri="{FF2B5EF4-FFF2-40B4-BE49-F238E27FC236}">
                <a16:creationId xmlns:a16="http://schemas.microsoft.com/office/drawing/2014/main" id="{71F03E4C-057F-438B-A4A4-C8D2C1F52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9368" y="4497567"/>
            <a:ext cx="952500" cy="342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26">
            <a:extLst>
              <a:ext uri="{FF2B5EF4-FFF2-40B4-BE49-F238E27FC236}">
                <a16:creationId xmlns:a16="http://schemas.microsoft.com/office/drawing/2014/main" id="{4C665FA4-4DA9-4428-B3FC-C8D3F5AAB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4568" y="4497567"/>
            <a:ext cx="1054100" cy="342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27">
            <a:extLst>
              <a:ext uri="{FF2B5EF4-FFF2-40B4-BE49-F238E27FC236}">
                <a16:creationId xmlns:a16="http://schemas.microsoft.com/office/drawing/2014/main" id="{B6DADA99-8888-4ACA-B18D-8E95DF166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0768" y="4535667"/>
            <a:ext cx="448841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ea typeface="宋体" charset="0"/>
                <a:cs typeface="Arial" panose="020B0604020202020204" pitchFamily="34" charset="0"/>
              </a:rPr>
              <a:t>rs2</a:t>
            </a:r>
          </a:p>
        </p:txBody>
      </p:sp>
      <p:sp>
        <p:nvSpPr>
          <p:cNvPr id="45" name="Rectangle 28">
            <a:extLst>
              <a:ext uri="{FF2B5EF4-FFF2-40B4-BE49-F238E27FC236}">
                <a16:creationId xmlns:a16="http://schemas.microsoft.com/office/drawing/2014/main" id="{186030C2-4136-4733-98A4-1E9A17440D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4868" y="4535667"/>
            <a:ext cx="448841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ea typeface="宋体" charset="0"/>
                <a:cs typeface="Arial" panose="020B0604020202020204" pitchFamily="34" charset="0"/>
              </a:rPr>
              <a:t>rs1</a:t>
            </a:r>
          </a:p>
        </p:txBody>
      </p:sp>
      <p:sp>
        <p:nvSpPr>
          <p:cNvPr id="46" name="Rectangle 29">
            <a:extLst>
              <a:ext uri="{FF2B5EF4-FFF2-40B4-BE49-F238E27FC236}">
                <a16:creationId xmlns:a16="http://schemas.microsoft.com/office/drawing/2014/main" id="{63C95572-A776-44F4-A2E2-EFB4E7C3B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5456" y="4527729"/>
            <a:ext cx="756617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ea typeface="宋体" charset="0"/>
                <a:cs typeface="Arial" panose="020B0604020202020204" pitchFamily="34" charset="0"/>
              </a:rPr>
              <a:t>funct3</a:t>
            </a:r>
          </a:p>
        </p:txBody>
      </p:sp>
      <p:sp>
        <p:nvSpPr>
          <p:cNvPr id="47" name="Rectangle 30">
            <a:extLst>
              <a:ext uri="{FF2B5EF4-FFF2-40B4-BE49-F238E27FC236}">
                <a16:creationId xmlns:a16="http://schemas.microsoft.com/office/drawing/2014/main" id="{9C2EE1D5-999E-4E47-ADE7-9CF635D9F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2694" y="4540926"/>
            <a:ext cx="916918" cy="260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altLang="zh-CN" sz="1600" err="1">
                <a:solidFill>
                  <a:schemeClr val="tx1"/>
                </a:solidFill>
                <a:latin typeface="Arial" panose="020B0604020202020204" pitchFamily="34" charset="0"/>
                <a:ea typeface="宋体" charset="0"/>
                <a:cs typeface="Arial" panose="020B0604020202020204" pitchFamily="34" charset="0"/>
              </a:rPr>
              <a:t>imm</a:t>
            </a:r>
            <a:r>
              <a:rPr lang="en-US" altLang="zh-CN" sz="1600">
                <a:solidFill>
                  <a:schemeClr val="tx1"/>
                </a:solidFill>
                <a:latin typeface="Arial" panose="020B0604020202020204" pitchFamily="34" charset="0"/>
                <a:ea typeface="宋体" charset="0"/>
                <a:cs typeface="Arial" panose="020B0604020202020204" pitchFamily="34" charset="0"/>
              </a:rPr>
              <a:t>[4:0]</a:t>
            </a:r>
          </a:p>
        </p:txBody>
      </p:sp>
      <p:sp>
        <p:nvSpPr>
          <p:cNvPr id="48" name="Rectangle 31">
            <a:extLst>
              <a:ext uri="{FF2B5EF4-FFF2-40B4-BE49-F238E27FC236}">
                <a16:creationId xmlns:a16="http://schemas.microsoft.com/office/drawing/2014/main" id="{4DE54F7D-FE6B-4D66-BEEE-4B44FC5CF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1568" y="4535667"/>
            <a:ext cx="884858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ea typeface="宋体" charset="0"/>
                <a:cs typeface="Arial" panose="020B0604020202020204" pitchFamily="34" charset="0"/>
              </a:rPr>
              <a:t>opcode</a:t>
            </a:r>
          </a:p>
        </p:txBody>
      </p:sp>
      <p:sp>
        <p:nvSpPr>
          <p:cNvPr id="49" name="Rectangle 20">
            <a:extLst>
              <a:ext uri="{FF2B5EF4-FFF2-40B4-BE49-F238E27FC236}">
                <a16:creationId xmlns:a16="http://schemas.microsoft.com/office/drawing/2014/main" id="{C2972D10-6F84-4F6F-82B8-1CB94CF893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446" y="5403532"/>
            <a:ext cx="4140200" cy="342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34">
            <a:extLst>
              <a:ext uri="{FF2B5EF4-FFF2-40B4-BE49-F238E27FC236}">
                <a16:creationId xmlns:a16="http://schemas.microsoft.com/office/drawing/2014/main" id="{8B1F3FBF-6091-4701-94CE-B959B2D971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274" y="5444807"/>
            <a:ext cx="2342170" cy="28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63500" tIns="25400" rIns="63500" bIns="25400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ea typeface="宋体" charset="0"/>
                <a:cs typeface="Arial" panose="020B0604020202020204" pitchFamily="34" charset="0"/>
              </a:rPr>
              <a:t>immediate[31:12]</a:t>
            </a:r>
          </a:p>
        </p:txBody>
      </p:sp>
      <p:sp>
        <p:nvSpPr>
          <p:cNvPr id="51" name="Rectangle 25">
            <a:extLst>
              <a:ext uri="{FF2B5EF4-FFF2-40B4-BE49-F238E27FC236}">
                <a16:creationId xmlns:a16="http://schemas.microsoft.com/office/drawing/2014/main" id="{525D5110-11C8-43BB-8B1C-F38527C10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172" y="5403532"/>
            <a:ext cx="952500" cy="342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 26">
            <a:extLst>
              <a:ext uri="{FF2B5EF4-FFF2-40B4-BE49-F238E27FC236}">
                <a16:creationId xmlns:a16="http://schemas.microsoft.com/office/drawing/2014/main" id="{0D4AFF4F-AD9C-4D1A-B673-6582E6DC7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2372" y="5403532"/>
            <a:ext cx="1054100" cy="342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30">
            <a:extLst>
              <a:ext uri="{FF2B5EF4-FFF2-40B4-BE49-F238E27FC236}">
                <a16:creationId xmlns:a16="http://schemas.microsoft.com/office/drawing/2014/main" id="{B860CBFC-15FF-4B24-BF9E-FFC4FDE1C7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4972" y="5441632"/>
            <a:ext cx="333425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altLang="zh-CN" err="1">
                <a:solidFill>
                  <a:schemeClr val="tx1"/>
                </a:solidFill>
                <a:latin typeface="Arial" panose="020B0604020202020204" pitchFamily="34" charset="0"/>
                <a:ea typeface="宋体" charset="0"/>
                <a:cs typeface="Arial" panose="020B0604020202020204" pitchFamily="34" charset="0"/>
              </a:rPr>
              <a:t>rd</a:t>
            </a:r>
            <a:endParaRPr lang="en-US" altLang="zh-CN">
              <a:solidFill>
                <a:schemeClr val="tx1"/>
              </a:solidFill>
              <a:latin typeface="Arial" panose="020B0604020202020204" pitchFamily="34" charset="0"/>
              <a:ea typeface="宋体" charset="0"/>
              <a:cs typeface="Arial" panose="020B0604020202020204" pitchFamily="34" charset="0"/>
            </a:endParaRPr>
          </a:p>
        </p:txBody>
      </p:sp>
      <p:sp>
        <p:nvSpPr>
          <p:cNvPr id="54" name="Rectangle 31">
            <a:extLst>
              <a:ext uri="{FF2B5EF4-FFF2-40B4-BE49-F238E27FC236}">
                <a16:creationId xmlns:a16="http://schemas.microsoft.com/office/drawing/2014/main" id="{648FA535-9E89-423D-8B65-03B6A3D8D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9372" y="5441632"/>
            <a:ext cx="884858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ea typeface="宋体" charset="0"/>
                <a:cs typeface="Arial" panose="020B0604020202020204" pitchFamily="34" charset="0"/>
              </a:rPr>
              <a:t>opcode</a:t>
            </a:r>
          </a:p>
        </p:txBody>
      </p:sp>
      <p:sp>
        <p:nvSpPr>
          <p:cNvPr id="55" name="Rectangle 41">
            <a:extLst>
              <a:ext uri="{FF2B5EF4-FFF2-40B4-BE49-F238E27FC236}">
                <a16:creationId xmlns:a16="http://schemas.microsoft.com/office/drawing/2014/main" id="{C5C25A88-B5E0-4A91-BE42-71F43D7F3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5846" y="5365588"/>
            <a:ext cx="1067601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ea typeface="宋体" charset="0"/>
                <a:cs typeface="Arial" panose="020B0604020202020204" pitchFamily="34" charset="0"/>
              </a:rPr>
              <a:t>U format</a:t>
            </a:r>
          </a:p>
        </p:txBody>
      </p:sp>
      <p:sp>
        <p:nvSpPr>
          <p:cNvPr id="56" name="Rectangle 12">
            <a:extLst>
              <a:ext uri="{FF2B5EF4-FFF2-40B4-BE49-F238E27FC236}">
                <a16:creationId xmlns:a16="http://schemas.microsoft.com/office/drawing/2014/main" id="{829D5256-5B7A-47EE-A248-A3DDCE73A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417" y="4972208"/>
            <a:ext cx="1257300" cy="342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ectangle 13">
            <a:extLst>
              <a:ext uri="{FF2B5EF4-FFF2-40B4-BE49-F238E27FC236}">
                <a16:creationId xmlns:a16="http://schemas.microsoft.com/office/drawing/2014/main" id="{B44AB85D-91C1-47F2-A845-F6A52CAB96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976" y="5036765"/>
            <a:ext cx="1162178" cy="234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altLang="zh-CN" sz="1400" err="1">
                <a:solidFill>
                  <a:schemeClr val="tx1"/>
                </a:solidFill>
                <a:latin typeface="Arial" panose="020B0604020202020204" pitchFamily="34" charset="0"/>
                <a:ea typeface="宋体" charset="0"/>
                <a:cs typeface="Arial" panose="020B0604020202020204" pitchFamily="34" charset="0"/>
              </a:rPr>
              <a:t>imm</a:t>
            </a:r>
            <a:r>
              <a:rPr lang="en-US" altLang="zh-CN" sz="1400">
                <a:solidFill>
                  <a:schemeClr val="tx1"/>
                </a:solidFill>
                <a:latin typeface="Arial" panose="020B0604020202020204" pitchFamily="34" charset="0"/>
                <a:ea typeface="宋体" charset="0"/>
                <a:cs typeface="Arial" panose="020B0604020202020204" pitchFamily="34" charset="0"/>
              </a:rPr>
              <a:t>[12,10:5]</a:t>
            </a:r>
          </a:p>
        </p:txBody>
      </p:sp>
      <p:sp>
        <p:nvSpPr>
          <p:cNvPr id="58" name="Rectangle 14">
            <a:extLst>
              <a:ext uri="{FF2B5EF4-FFF2-40B4-BE49-F238E27FC236}">
                <a16:creationId xmlns:a16="http://schemas.microsoft.com/office/drawing/2014/main" id="{1C074430-D97A-44D1-B9DD-9B81547DD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7417" y="4972208"/>
            <a:ext cx="952500" cy="342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ectangle 15">
            <a:extLst>
              <a:ext uri="{FF2B5EF4-FFF2-40B4-BE49-F238E27FC236}">
                <a16:creationId xmlns:a16="http://schemas.microsoft.com/office/drawing/2014/main" id="{F40A79CA-42E1-4144-A4F5-D97E22E817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2617" y="4972208"/>
            <a:ext cx="952500" cy="342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Rectangle 24">
            <a:extLst>
              <a:ext uri="{FF2B5EF4-FFF2-40B4-BE49-F238E27FC236}">
                <a16:creationId xmlns:a16="http://schemas.microsoft.com/office/drawing/2014/main" id="{2F0302E4-FBD9-4DDE-BA40-FFE272F3F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7817" y="4972208"/>
            <a:ext cx="952500" cy="342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angle 25">
            <a:extLst>
              <a:ext uri="{FF2B5EF4-FFF2-40B4-BE49-F238E27FC236}">
                <a16:creationId xmlns:a16="http://schemas.microsoft.com/office/drawing/2014/main" id="{5F3E12CE-1167-4E9E-8BF4-C1FC10601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3017" y="4972208"/>
            <a:ext cx="952500" cy="342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Rectangle 26">
            <a:extLst>
              <a:ext uri="{FF2B5EF4-FFF2-40B4-BE49-F238E27FC236}">
                <a16:creationId xmlns:a16="http://schemas.microsoft.com/office/drawing/2014/main" id="{AAFAB3E0-F6D8-4FFD-8D47-15619FF1AD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8217" y="4972208"/>
            <a:ext cx="1054100" cy="342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ectangle 27">
            <a:extLst>
              <a:ext uri="{FF2B5EF4-FFF2-40B4-BE49-F238E27FC236}">
                <a16:creationId xmlns:a16="http://schemas.microsoft.com/office/drawing/2014/main" id="{FF4C41EB-1498-4B3B-8AB4-EAFB58D27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4417" y="5010308"/>
            <a:ext cx="448841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ea typeface="宋体" charset="0"/>
                <a:cs typeface="Arial" panose="020B0604020202020204" pitchFamily="34" charset="0"/>
              </a:rPr>
              <a:t>rs2</a:t>
            </a:r>
          </a:p>
        </p:txBody>
      </p:sp>
      <p:sp>
        <p:nvSpPr>
          <p:cNvPr id="64" name="Rectangle 28">
            <a:extLst>
              <a:ext uri="{FF2B5EF4-FFF2-40B4-BE49-F238E27FC236}">
                <a16:creationId xmlns:a16="http://schemas.microsoft.com/office/drawing/2014/main" id="{4A4BC8A3-6584-4153-A0D1-9DFBA8570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8517" y="5010308"/>
            <a:ext cx="448841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ea typeface="宋体" charset="0"/>
                <a:cs typeface="Arial" panose="020B0604020202020204" pitchFamily="34" charset="0"/>
              </a:rPr>
              <a:t>rs1</a:t>
            </a:r>
          </a:p>
        </p:txBody>
      </p:sp>
      <p:sp>
        <p:nvSpPr>
          <p:cNvPr id="65" name="Rectangle 29">
            <a:extLst>
              <a:ext uri="{FF2B5EF4-FFF2-40B4-BE49-F238E27FC236}">
                <a16:creationId xmlns:a16="http://schemas.microsoft.com/office/drawing/2014/main" id="{ADEB6DA8-7391-4961-9069-1F11017AF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9105" y="5002370"/>
            <a:ext cx="756617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ea typeface="宋体" charset="0"/>
                <a:cs typeface="Arial" panose="020B0604020202020204" pitchFamily="34" charset="0"/>
              </a:rPr>
              <a:t>funct3</a:t>
            </a:r>
          </a:p>
        </p:txBody>
      </p:sp>
      <p:sp>
        <p:nvSpPr>
          <p:cNvPr id="66" name="Rectangle 30">
            <a:extLst>
              <a:ext uri="{FF2B5EF4-FFF2-40B4-BE49-F238E27FC236}">
                <a16:creationId xmlns:a16="http://schemas.microsoft.com/office/drawing/2014/main" id="{653B4871-45B0-4796-A6C5-F69939E426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6819" y="5049404"/>
            <a:ext cx="919932" cy="208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altLang="zh-CN" sz="1200" err="1">
                <a:solidFill>
                  <a:schemeClr val="tx1"/>
                </a:solidFill>
                <a:latin typeface="Arial" panose="020B0604020202020204" pitchFamily="34" charset="0"/>
                <a:ea typeface="宋体" charset="0"/>
                <a:cs typeface="Arial" panose="020B0604020202020204" pitchFamily="34" charset="0"/>
              </a:rPr>
              <a:t>imm</a:t>
            </a:r>
            <a:r>
              <a:rPr lang="en-US" altLang="zh-CN" sz="1200">
                <a:solidFill>
                  <a:schemeClr val="tx1"/>
                </a:solidFill>
                <a:latin typeface="Arial" panose="020B0604020202020204" pitchFamily="34" charset="0"/>
                <a:ea typeface="宋体" charset="0"/>
                <a:cs typeface="Arial" panose="020B0604020202020204" pitchFamily="34" charset="0"/>
              </a:rPr>
              <a:t>[4:1,11]</a:t>
            </a:r>
          </a:p>
        </p:txBody>
      </p:sp>
      <p:sp>
        <p:nvSpPr>
          <p:cNvPr id="67" name="Rectangle 31">
            <a:extLst>
              <a:ext uri="{FF2B5EF4-FFF2-40B4-BE49-F238E27FC236}">
                <a16:creationId xmlns:a16="http://schemas.microsoft.com/office/drawing/2014/main" id="{278CD63E-BBA6-4A9E-8218-239FC1D57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5217" y="5010308"/>
            <a:ext cx="884858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ea typeface="宋体" charset="0"/>
                <a:cs typeface="Arial" panose="020B0604020202020204" pitchFamily="34" charset="0"/>
              </a:rPr>
              <a:t>opcode</a:t>
            </a:r>
          </a:p>
        </p:txBody>
      </p:sp>
      <p:sp>
        <p:nvSpPr>
          <p:cNvPr id="68" name="Rectangle 41">
            <a:extLst>
              <a:ext uri="{FF2B5EF4-FFF2-40B4-BE49-F238E27FC236}">
                <a16:creationId xmlns:a16="http://schemas.microsoft.com/office/drawing/2014/main" id="{B5EC7F04-4045-49C2-833D-B44E9E386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7817" y="4972208"/>
            <a:ext cx="1208665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ea typeface="宋体" charset="0"/>
                <a:cs typeface="Arial" panose="020B0604020202020204" pitchFamily="34" charset="0"/>
              </a:rPr>
              <a:t>SB format</a:t>
            </a:r>
          </a:p>
        </p:txBody>
      </p:sp>
      <p:sp>
        <p:nvSpPr>
          <p:cNvPr id="69" name="Rectangle 20">
            <a:extLst>
              <a:ext uri="{FF2B5EF4-FFF2-40B4-BE49-F238E27FC236}">
                <a16:creationId xmlns:a16="http://schemas.microsoft.com/office/drawing/2014/main" id="{7E9436AE-376E-4B8B-B8EF-9998E1BA0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943" y="5801757"/>
            <a:ext cx="4140200" cy="342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Rectangle 34">
            <a:extLst>
              <a:ext uri="{FF2B5EF4-FFF2-40B4-BE49-F238E27FC236}">
                <a16:creationId xmlns:a16="http://schemas.microsoft.com/office/drawing/2014/main" id="{D34B5E95-324F-44EE-AB82-39516DE9E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009" y="5843877"/>
            <a:ext cx="3189524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63500" tIns="25400" rIns="63500" bIns="25400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ea typeface="宋体" charset="0"/>
                <a:cs typeface="Arial" panose="020B0604020202020204" pitchFamily="34" charset="0"/>
              </a:rPr>
              <a:t>immediate[20,10:1,11,19:12]</a:t>
            </a:r>
          </a:p>
        </p:txBody>
      </p:sp>
      <p:sp>
        <p:nvSpPr>
          <p:cNvPr id="71" name="Rectangle 25">
            <a:extLst>
              <a:ext uri="{FF2B5EF4-FFF2-40B4-BE49-F238E27FC236}">
                <a16:creationId xmlns:a16="http://schemas.microsoft.com/office/drawing/2014/main" id="{2FD24A16-8984-42A2-9C48-AE2D42C1B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6669" y="5801757"/>
            <a:ext cx="952500" cy="342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Rectangle 26">
            <a:extLst>
              <a:ext uri="{FF2B5EF4-FFF2-40B4-BE49-F238E27FC236}">
                <a16:creationId xmlns:a16="http://schemas.microsoft.com/office/drawing/2014/main" id="{ED70D414-49EA-46DF-94B3-23C119CF8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1869" y="5801757"/>
            <a:ext cx="1054100" cy="342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Rectangle 30">
            <a:extLst>
              <a:ext uri="{FF2B5EF4-FFF2-40B4-BE49-F238E27FC236}">
                <a16:creationId xmlns:a16="http://schemas.microsoft.com/office/drawing/2014/main" id="{B6BA3AB9-C8B1-4685-A233-C2DFEF677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4469" y="5839857"/>
            <a:ext cx="333425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altLang="zh-CN" err="1">
                <a:solidFill>
                  <a:schemeClr val="tx1"/>
                </a:solidFill>
                <a:latin typeface="Arial" panose="020B0604020202020204" pitchFamily="34" charset="0"/>
                <a:ea typeface="宋体" charset="0"/>
                <a:cs typeface="Arial" panose="020B0604020202020204" pitchFamily="34" charset="0"/>
              </a:rPr>
              <a:t>rd</a:t>
            </a:r>
            <a:endParaRPr lang="en-US" altLang="zh-CN">
              <a:solidFill>
                <a:schemeClr val="tx1"/>
              </a:solidFill>
              <a:latin typeface="Arial" panose="020B0604020202020204" pitchFamily="34" charset="0"/>
              <a:ea typeface="宋体" charset="0"/>
              <a:cs typeface="Arial" panose="020B0604020202020204" pitchFamily="34" charset="0"/>
            </a:endParaRPr>
          </a:p>
        </p:txBody>
      </p:sp>
      <p:sp>
        <p:nvSpPr>
          <p:cNvPr id="74" name="Rectangle 31">
            <a:extLst>
              <a:ext uri="{FF2B5EF4-FFF2-40B4-BE49-F238E27FC236}">
                <a16:creationId xmlns:a16="http://schemas.microsoft.com/office/drawing/2014/main" id="{0B1CD127-22E3-4D0C-B9E0-AE35B74FB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8869" y="5839857"/>
            <a:ext cx="884858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ea typeface="宋体" charset="0"/>
                <a:cs typeface="Arial" panose="020B0604020202020204" pitchFamily="34" charset="0"/>
              </a:rPr>
              <a:t>opcode</a:t>
            </a:r>
          </a:p>
        </p:txBody>
      </p:sp>
      <p:sp>
        <p:nvSpPr>
          <p:cNvPr id="75" name="Rectangle 41">
            <a:extLst>
              <a:ext uri="{FF2B5EF4-FFF2-40B4-BE49-F238E27FC236}">
                <a16:creationId xmlns:a16="http://schemas.microsoft.com/office/drawing/2014/main" id="{8656D4A0-587F-42CA-B2D1-9A69897AD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5343" y="5763813"/>
            <a:ext cx="1183017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ea typeface="宋体" charset="0"/>
                <a:cs typeface="Arial" panose="020B0604020202020204" pitchFamily="34" charset="0"/>
              </a:rPr>
              <a:t>UJ format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E3FA943D-1344-42A2-918F-0C1D6E51AE67}"/>
              </a:ext>
            </a:extLst>
          </p:cNvPr>
          <p:cNvSpPr txBox="1"/>
          <p:nvPr/>
        </p:nvSpPr>
        <p:spPr>
          <a:xfrm>
            <a:off x="258657" y="31855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31</a:t>
            </a:r>
            <a:endParaRPr lang="zh-CN" alt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5DFC5D2A-00E9-409B-9553-3E90BCB1856C}"/>
              </a:ext>
            </a:extLst>
          </p:cNvPr>
          <p:cNvSpPr txBox="1"/>
          <p:nvPr/>
        </p:nvSpPr>
        <p:spPr>
          <a:xfrm>
            <a:off x="6544174" y="31804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0</a:t>
            </a:r>
            <a:endParaRPr lang="zh-CN" altLang="en-US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F5117B76-EA6A-41C4-9698-4FA0DCBC7816}"/>
              </a:ext>
            </a:extLst>
          </p:cNvPr>
          <p:cNvSpPr txBox="1"/>
          <p:nvPr/>
        </p:nvSpPr>
        <p:spPr>
          <a:xfrm>
            <a:off x="747293" y="3177947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rgbClr val="C00000"/>
                </a:solidFill>
              </a:rPr>
              <a:t>7 bits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88E5986F-B9B4-47E7-B4C3-8CD7CF6A68BE}"/>
              </a:ext>
            </a:extLst>
          </p:cNvPr>
          <p:cNvSpPr txBox="1"/>
          <p:nvPr/>
        </p:nvSpPr>
        <p:spPr>
          <a:xfrm>
            <a:off x="1826850" y="3185567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rgbClr val="C00000"/>
                </a:solidFill>
              </a:rPr>
              <a:t>5 bits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225EE9D6-DF0F-4766-99D9-30EDD16D659C}"/>
              </a:ext>
            </a:extLst>
          </p:cNvPr>
          <p:cNvSpPr txBox="1"/>
          <p:nvPr/>
        </p:nvSpPr>
        <p:spPr>
          <a:xfrm>
            <a:off x="2826467" y="3185567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rgbClr val="C00000"/>
                </a:solidFill>
              </a:rPr>
              <a:t>5 bits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7060EC9B-32CE-408B-B50F-658E5BB361B9}"/>
              </a:ext>
            </a:extLst>
          </p:cNvPr>
          <p:cNvSpPr txBox="1"/>
          <p:nvPr/>
        </p:nvSpPr>
        <p:spPr>
          <a:xfrm>
            <a:off x="3808546" y="3185567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rgbClr val="C00000"/>
                </a:solidFill>
              </a:rPr>
              <a:t>3 bits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5F0B52E7-05B8-4BCC-958B-6C30858957A3}"/>
              </a:ext>
            </a:extLst>
          </p:cNvPr>
          <p:cNvSpPr txBox="1"/>
          <p:nvPr/>
        </p:nvSpPr>
        <p:spPr>
          <a:xfrm>
            <a:off x="4738141" y="3177947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rgbClr val="C00000"/>
                </a:solidFill>
              </a:rPr>
              <a:t>5 bits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4DE1E702-BDE2-4AC0-B685-316A4D8B6D68}"/>
              </a:ext>
            </a:extLst>
          </p:cNvPr>
          <p:cNvSpPr txBox="1"/>
          <p:nvPr/>
        </p:nvSpPr>
        <p:spPr>
          <a:xfrm>
            <a:off x="5783278" y="3185567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rgbClr val="C00000"/>
                </a:solidFill>
              </a:rPr>
              <a:t>7 bits</a:t>
            </a:r>
            <a:endParaRPr lang="zh-CN" altLang="en-US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1657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Question review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3267" y="881744"/>
            <a:ext cx="9757745" cy="5327650"/>
          </a:xfrm>
        </p:spPr>
        <p:txBody>
          <a:bodyPr/>
          <a:lstStyle/>
          <a:p>
            <a:pPr latinLnBrk="0"/>
            <a:r>
              <a:rPr lang="en-US" altLang="zh-CN" sz="2800">
                <a:solidFill>
                  <a:srgbClr val="000000"/>
                </a:solidFill>
              </a:rPr>
              <a:t>“Wired” orders of immediate</a:t>
            </a:r>
            <a:br>
              <a:rPr lang="en-US" altLang="zh-CN" sz="2800">
                <a:solidFill>
                  <a:srgbClr val="000000"/>
                </a:solidFill>
              </a:rPr>
            </a:br>
            <a:r>
              <a:rPr lang="en-US" altLang="zh-CN" sz="2800">
                <a:solidFill>
                  <a:srgbClr val="000000"/>
                </a:solidFill>
              </a:rPr>
              <a:t>	</a:t>
            </a:r>
            <a:endParaRPr lang="zh-CN" altLang="en-US" sz="280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https://five-embeddev.com/riscv-isa-manual/latest/a.html#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4A80B31-BADF-462E-B69F-B2B074EC3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3259"/>
            <a:ext cx="12192000" cy="2952403"/>
          </a:xfrm>
          <a:prstGeom prst="rect">
            <a:avLst/>
          </a:prstGeom>
        </p:spPr>
      </p:pic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639F4921-61D8-4866-AAF9-D582953C0087}"/>
              </a:ext>
            </a:extLst>
          </p:cNvPr>
          <p:cNvCxnSpPr>
            <a:cxnSpLocks/>
          </p:cNvCxnSpPr>
          <p:nvPr/>
        </p:nvCxnSpPr>
        <p:spPr>
          <a:xfrm flipV="1">
            <a:off x="1368447" y="4255663"/>
            <a:ext cx="454047" cy="4215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5B8D20AD-0692-4BCD-9A08-595BA5A894C9}"/>
              </a:ext>
            </a:extLst>
          </p:cNvPr>
          <p:cNvSpPr txBox="1"/>
          <p:nvPr/>
        </p:nvSpPr>
        <p:spPr>
          <a:xfrm>
            <a:off x="859695" y="457763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Sign bit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E78D4628-57FD-48C3-9854-AE6DAEB24BF2}"/>
              </a:ext>
            </a:extLst>
          </p:cNvPr>
          <p:cNvCxnSpPr>
            <a:cxnSpLocks/>
          </p:cNvCxnSpPr>
          <p:nvPr/>
        </p:nvCxnSpPr>
        <p:spPr>
          <a:xfrm flipV="1">
            <a:off x="2655964" y="4286317"/>
            <a:ext cx="454047" cy="4215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5DF4846E-C9C3-4F3F-9985-10E68A03F11F}"/>
              </a:ext>
            </a:extLst>
          </p:cNvPr>
          <p:cNvSpPr txBox="1"/>
          <p:nvPr/>
        </p:nvSpPr>
        <p:spPr>
          <a:xfrm>
            <a:off x="2232285" y="4667803"/>
            <a:ext cx="1489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imm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[10:5]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8BA54A98-16F9-4D18-9F59-D9DD7E6AF858}"/>
              </a:ext>
            </a:extLst>
          </p:cNvPr>
          <p:cNvCxnSpPr>
            <a:cxnSpLocks/>
          </p:cNvCxnSpPr>
          <p:nvPr/>
        </p:nvCxnSpPr>
        <p:spPr>
          <a:xfrm flipV="1">
            <a:off x="9081991" y="4246289"/>
            <a:ext cx="454047" cy="4215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7236D796-0471-4FF9-9534-42A95BCD0DF3}"/>
              </a:ext>
            </a:extLst>
          </p:cNvPr>
          <p:cNvSpPr txBox="1"/>
          <p:nvPr/>
        </p:nvSpPr>
        <p:spPr>
          <a:xfrm>
            <a:off x="8658312" y="4627775"/>
            <a:ext cx="1327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imm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[4:1]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AEE55029-4968-4462-9874-723283A0C3E5}"/>
              </a:ext>
            </a:extLst>
          </p:cNvPr>
          <p:cNvCxnSpPr>
            <a:cxnSpLocks/>
          </p:cNvCxnSpPr>
          <p:nvPr/>
        </p:nvCxnSpPr>
        <p:spPr>
          <a:xfrm flipV="1">
            <a:off x="7142599" y="4206261"/>
            <a:ext cx="454047" cy="4215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DD9C9F01-1DFF-46AD-B526-DCCF43D7331F}"/>
              </a:ext>
            </a:extLst>
          </p:cNvPr>
          <p:cNvSpPr txBox="1"/>
          <p:nvPr/>
        </p:nvSpPr>
        <p:spPr>
          <a:xfrm>
            <a:off x="6467473" y="4574463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imm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[19:12]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DD85A1A-10F7-4F50-97FF-F8204B0ABCF8}"/>
              </a:ext>
            </a:extLst>
          </p:cNvPr>
          <p:cNvCxnSpPr/>
          <p:nvPr/>
        </p:nvCxnSpPr>
        <p:spPr>
          <a:xfrm>
            <a:off x="2090057" y="1760048"/>
            <a:ext cx="0" cy="2585071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1E211E8-034F-4324-8932-8F5101DC0815}"/>
              </a:ext>
            </a:extLst>
          </p:cNvPr>
          <p:cNvCxnSpPr/>
          <p:nvPr/>
        </p:nvCxnSpPr>
        <p:spPr>
          <a:xfrm>
            <a:off x="4159489" y="1760048"/>
            <a:ext cx="0" cy="2585071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15CDDB9E-216A-4A11-A296-05B8AA94B432}"/>
              </a:ext>
            </a:extLst>
          </p:cNvPr>
          <p:cNvCxnSpPr/>
          <p:nvPr/>
        </p:nvCxnSpPr>
        <p:spPr>
          <a:xfrm>
            <a:off x="5967663" y="1760048"/>
            <a:ext cx="0" cy="2585071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F759E8A-1A00-40B8-8F6C-448C630309BF}"/>
              </a:ext>
            </a:extLst>
          </p:cNvPr>
          <p:cNvCxnSpPr/>
          <p:nvPr/>
        </p:nvCxnSpPr>
        <p:spPr>
          <a:xfrm>
            <a:off x="8738364" y="1760048"/>
            <a:ext cx="0" cy="2585071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EA05B4C0-E29B-40C5-AC0F-C980196F426C}"/>
              </a:ext>
            </a:extLst>
          </p:cNvPr>
          <p:cNvCxnSpPr/>
          <p:nvPr/>
        </p:nvCxnSpPr>
        <p:spPr>
          <a:xfrm>
            <a:off x="9914021" y="1760048"/>
            <a:ext cx="0" cy="2585071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0569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D3D16B-17B6-4EDE-BF0B-6099E04E0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Issues to be Explored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598B1B-2278-4469-A041-2CCDC1DA7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800"/>
              <a:t>Instruction Types</a:t>
            </a:r>
          </a:p>
          <a:p>
            <a:pPr lvl="1">
              <a:defRPr/>
            </a:pPr>
            <a:r>
              <a:rPr lang="en-US" altLang="zh-CN"/>
              <a:t>R, I, S, SB, U and UJ </a:t>
            </a:r>
          </a:p>
          <a:p>
            <a:pPr>
              <a:defRPr/>
            </a:pPr>
            <a:r>
              <a:rPr lang="en-US" altLang="zh-CN" sz="2800"/>
              <a:t>How to identify/encode these instructions?</a:t>
            </a:r>
          </a:p>
          <a:p>
            <a:pPr>
              <a:defRPr/>
            </a:pPr>
            <a:r>
              <a:rPr lang="en-US" altLang="zh-CN" sz="2800"/>
              <a:t>How to process data?</a:t>
            </a:r>
          </a:p>
          <a:p>
            <a:pPr lvl="1">
              <a:defRPr/>
            </a:pPr>
            <a:r>
              <a:rPr lang="en-US" altLang="zh-CN"/>
              <a:t>Data types supported</a:t>
            </a:r>
          </a:p>
          <a:p>
            <a:pPr lvl="1">
              <a:defRPr/>
            </a:pPr>
            <a:r>
              <a:rPr lang="en-US" altLang="zh-CN"/>
              <a:t>Where to store data?</a:t>
            </a:r>
          </a:p>
          <a:p>
            <a:pPr lvl="1">
              <a:defRPr/>
            </a:pPr>
            <a:r>
              <a:rPr lang="en-US" altLang="zh-CN"/>
              <a:t>Addressing methods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93DCEA5-A4A5-F06D-8058-9ADB824E16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7940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B61472-1340-4233-8AFA-06AC5006A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RISC-V Arithmetic Instructions</a:t>
            </a:r>
            <a:endParaRPr lang="zh-CN" altLang="en-US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B61BFA3A-77C1-D744-D72B-E95585D7A1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A4E551-90F1-4934-B9DA-BBEAB746D8FB}"/>
              </a:ext>
            </a:extLst>
          </p:cNvPr>
          <p:cNvSpPr txBox="1">
            <a:spLocks noChangeArrowheads="1"/>
          </p:cNvSpPr>
          <p:nvPr/>
        </p:nvSpPr>
        <p:spPr>
          <a:xfrm>
            <a:off x="313268" y="1033640"/>
            <a:ext cx="7848600" cy="15128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  <a:defRPr/>
            </a:pPr>
            <a:r>
              <a:rPr lang="en-US" altLang="zh-CN">
                <a:ea typeface="宋体" charset="0"/>
                <a:cs typeface="宋体" charset="0"/>
              </a:rPr>
              <a:t>RISC-V assembly language arithmetic statement</a:t>
            </a:r>
          </a:p>
          <a:p>
            <a:pPr algn="ctr">
              <a:buFont typeface="Wingdings" charset="0"/>
              <a:buNone/>
              <a:defRPr/>
            </a:pPr>
            <a:r>
              <a:rPr lang="en-US" altLang="zh-CN">
                <a:latin typeface="Courier New" charset="0"/>
                <a:ea typeface="宋体" charset="0"/>
                <a:cs typeface="宋体" charset="0"/>
              </a:rPr>
              <a:t>add	 x5,  x6,  x7</a:t>
            </a:r>
          </a:p>
          <a:p>
            <a:pPr algn="ctr">
              <a:buFont typeface="Wingdings" charset="0"/>
              <a:buNone/>
              <a:defRPr/>
            </a:pPr>
            <a:r>
              <a:rPr lang="en-US" altLang="zh-CN">
                <a:latin typeface="Courier New" charset="0"/>
                <a:ea typeface="宋体" charset="0"/>
                <a:cs typeface="宋体" charset="0"/>
              </a:rPr>
              <a:t>sub	 x5,  x6,  x7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DE6157-CB9D-4F5D-AD9B-8EF4652B0D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268" y="2710040"/>
            <a:ext cx="7848600" cy="1398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/>
          <a:p>
            <a:pPr marL="342900" indent="-342900">
              <a:spcBef>
                <a:spcPct val="65000"/>
              </a:spcBef>
              <a:buClr>
                <a:schemeClr val="accent1"/>
              </a:buClr>
              <a:buSzPct val="75000"/>
              <a:buFont typeface="Wingdings" pitchFamily="2" charset="2"/>
              <a:buChar char="Ø"/>
              <a:defRPr/>
            </a:pPr>
            <a:r>
              <a:rPr lang="en-US" altLang="zh-CN" sz="2400">
                <a:solidFill>
                  <a:schemeClr val="tx1"/>
                </a:solidFill>
                <a:latin typeface="Calibri" panose="020F0502020204030204" pitchFamily="34" charset="0"/>
                <a:ea typeface="宋体" charset="0"/>
                <a:cs typeface="Calibri" panose="020F0502020204030204" pitchFamily="34" charset="0"/>
              </a:rPr>
              <a:t>Each arithmetic instruction performs ______ operation</a:t>
            </a:r>
          </a:p>
          <a:p>
            <a:pPr marL="342900" indent="-342900">
              <a:spcBef>
                <a:spcPct val="65000"/>
              </a:spcBef>
              <a:buClr>
                <a:schemeClr val="accent1"/>
              </a:buClr>
              <a:buSzPct val="75000"/>
              <a:buFont typeface="Wingdings" pitchFamily="2" charset="2"/>
              <a:buChar char="Ø"/>
              <a:defRPr/>
            </a:pPr>
            <a:r>
              <a:rPr lang="en-US" altLang="zh-CN" sz="2400">
                <a:solidFill>
                  <a:schemeClr val="tx1"/>
                </a:solidFill>
                <a:latin typeface="Calibri" panose="020F0502020204030204" pitchFamily="34" charset="0"/>
                <a:ea typeface="宋体" charset="0"/>
                <a:cs typeface="Calibri" panose="020F0502020204030204" pitchFamily="34" charset="0"/>
              </a:rPr>
              <a:t>Each arithmetic instruction fits in 32 bits and specifies exactly ____</a:t>
            </a:r>
            <a:r>
              <a:rPr lang="en-US" altLang="zh-CN" sz="2400">
                <a:latin typeface="Calibri" panose="020F0502020204030204" pitchFamily="34" charset="0"/>
                <a:ea typeface="宋体" charset="0"/>
                <a:cs typeface="Calibri" panose="020F0502020204030204" pitchFamily="34" charset="0"/>
              </a:rPr>
              <a:t> </a:t>
            </a:r>
            <a:r>
              <a:rPr lang="en-US" altLang="zh-CN" sz="2400">
                <a:solidFill>
                  <a:schemeClr val="tx1"/>
                </a:solidFill>
                <a:latin typeface="Calibri" panose="020F0502020204030204" pitchFamily="34" charset="0"/>
                <a:ea typeface="宋体" charset="0"/>
                <a:cs typeface="Calibri" panose="020F0502020204030204" pitchFamily="34" charset="0"/>
              </a:rPr>
              <a:t> operands</a:t>
            </a: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1F12F504-851B-4046-B38B-F7E3C0B7EE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927" y="5063147"/>
            <a:ext cx="9017001" cy="1030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63500" tIns="25400" rIns="63500" bIns="25400">
            <a:spAutoFit/>
          </a:bodyPr>
          <a:lstStyle/>
          <a:p>
            <a:pPr marL="342900" indent="-342900">
              <a:spcBef>
                <a:spcPct val="65000"/>
              </a:spcBef>
              <a:buClr>
                <a:schemeClr val="accent1"/>
              </a:buClr>
              <a:buSzPct val="75000"/>
              <a:buFont typeface="Wingdings" pitchFamily="2" charset="2"/>
              <a:buChar char="Ø"/>
              <a:defRPr/>
            </a:pPr>
            <a:r>
              <a:rPr lang="en-US" altLang="zh-CN"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Operand order is fixed (destination first)</a:t>
            </a:r>
            <a:r>
              <a:rPr lang="en-US" altLang="zh-CN"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  <a:sym typeface="Symbol" pitchFamily="18" charset="2"/>
              </a:rPr>
              <a:t> </a:t>
            </a:r>
          </a:p>
          <a:p>
            <a:pPr marL="342900" indent="-342900">
              <a:spcBef>
                <a:spcPct val="65000"/>
              </a:spcBef>
              <a:buClr>
                <a:schemeClr val="accent1"/>
              </a:buClr>
              <a:buSzPct val="75000"/>
              <a:buFont typeface="Wingdings" pitchFamily="2" charset="2"/>
              <a:buChar char="Ø"/>
              <a:defRPr/>
            </a:pPr>
            <a:r>
              <a:rPr lang="en-US" altLang="zh-CN"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  <a:sym typeface="Symbol" pitchFamily="18" charset="2"/>
              </a:rPr>
              <a:t>Those operands are </a:t>
            </a:r>
            <a:r>
              <a:rPr lang="en-US" altLang="zh-CN" sz="2400">
                <a:solidFill>
                  <a:srgbClr val="FF0000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  <a:sym typeface="Symbol" pitchFamily="18" charset="2"/>
              </a:rPr>
              <a:t>all </a:t>
            </a:r>
            <a:r>
              <a:rPr lang="en-US" altLang="zh-CN"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  <a:sym typeface="Symbol" pitchFamily="18" charset="2"/>
              </a:rPr>
              <a:t>contained in the ___________  (x5,x6,x7) 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A1C2FACD-7438-4751-AE85-1AD1965AA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5405" y="2704322"/>
            <a:ext cx="3145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 sz="20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00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347AB58B-8461-4B2E-85DB-03C446EEB6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9081" y="3684572"/>
            <a:ext cx="3145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 sz="20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00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F86F2619-847E-467E-920E-D6DB078ABB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368" y="5621051"/>
            <a:ext cx="13201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Register File</a:t>
            </a:r>
            <a:endParaRPr lang="zh-CN" altLang="en-US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4DEBA8B-54A6-4984-AB00-BDF94B65EC3D}"/>
              </a:ext>
            </a:extLst>
          </p:cNvPr>
          <p:cNvSpPr txBox="1"/>
          <p:nvPr/>
        </p:nvSpPr>
        <p:spPr>
          <a:xfrm>
            <a:off x="1189568" y="440492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0" i="0" u="none" strike="noStrike" baseline="0">
                <a:solidFill>
                  <a:srgbClr val="000000"/>
                </a:solidFill>
                <a:latin typeface="+mj-lt"/>
              </a:rPr>
              <a:t>destination       source1     </a:t>
            </a:r>
            <a:r>
              <a:rPr lang="en-US" altLang="zh-CN" sz="2800" b="0" i="0" u="none" strike="noStrike" baseline="0">
                <a:solidFill>
                  <a:srgbClr val="063DE9"/>
                </a:solidFill>
                <a:latin typeface="+mj-lt"/>
              </a:rPr>
              <a:t>op      </a:t>
            </a:r>
            <a:r>
              <a:rPr lang="en-US" altLang="zh-CN" sz="2800" b="0" i="0" u="none" strike="noStrike" baseline="0">
                <a:solidFill>
                  <a:srgbClr val="000000"/>
                </a:solidFill>
                <a:latin typeface="+mj-lt"/>
              </a:rPr>
              <a:t>source2</a:t>
            </a:r>
            <a:endParaRPr lang="zh-CN" altLang="en-US" sz="2800">
              <a:latin typeface="+mj-lt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39ECAD3-B121-4C93-AF73-3D6AE27DEE98}"/>
              </a:ext>
            </a:extLst>
          </p:cNvPr>
          <p:cNvCxnSpPr>
            <a:cxnSpLocks/>
          </p:cNvCxnSpPr>
          <p:nvPr/>
        </p:nvCxnSpPr>
        <p:spPr>
          <a:xfrm flipH="1">
            <a:off x="2971800" y="4689392"/>
            <a:ext cx="4038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>
            <a:extLst>
              <a:ext uri="{FF2B5EF4-FFF2-40B4-BE49-F238E27FC236}">
                <a16:creationId xmlns:a16="http://schemas.microsoft.com/office/drawing/2014/main" id="{C8820B3C-ED24-4135-AEC5-5CFFDB8A5704}"/>
              </a:ext>
            </a:extLst>
          </p:cNvPr>
          <p:cNvSpPr/>
          <p:nvPr/>
        </p:nvSpPr>
        <p:spPr>
          <a:xfrm>
            <a:off x="4802932" y="4360280"/>
            <a:ext cx="826978" cy="65822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1B6C2DC7-00BA-4073-AD27-A23BB7D67402}"/>
              </a:ext>
            </a:extLst>
          </p:cNvPr>
          <p:cNvCxnSpPr/>
          <p:nvPr/>
        </p:nvCxnSpPr>
        <p:spPr>
          <a:xfrm flipV="1">
            <a:off x="4061460" y="2546528"/>
            <a:ext cx="706967" cy="194165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9EC8C9D-EFA4-4661-B92B-C4BBA8C76B1C}"/>
              </a:ext>
            </a:extLst>
          </p:cNvPr>
          <p:cNvCxnSpPr>
            <a:cxnSpLocks/>
          </p:cNvCxnSpPr>
          <p:nvPr/>
        </p:nvCxnSpPr>
        <p:spPr>
          <a:xfrm flipH="1" flipV="1">
            <a:off x="5797471" y="2453078"/>
            <a:ext cx="615341" cy="202277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982912A5-0B87-4AFD-A960-54327D04ADA6}"/>
              </a:ext>
            </a:extLst>
          </p:cNvPr>
          <p:cNvCxnSpPr>
            <a:cxnSpLocks/>
          </p:cNvCxnSpPr>
          <p:nvPr/>
        </p:nvCxnSpPr>
        <p:spPr>
          <a:xfrm flipV="1">
            <a:off x="2312405" y="2546528"/>
            <a:ext cx="1357604" cy="194165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27C73B6B-B2B8-4323-9185-011E40532AE6}"/>
              </a:ext>
            </a:extLst>
          </p:cNvPr>
          <p:cNvCxnSpPr>
            <a:cxnSpLocks/>
          </p:cNvCxnSpPr>
          <p:nvPr/>
        </p:nvCxnSpPr>
        <p:spPr>
          <a:xfrm flipH="1" flipV="1">
            <a:off x="2727961" y="2497720"/>
            <a:ext cx="2488460" cy="177219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8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C58CDC-2F50-4B72-A49C-DEA21138D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Aside:  RISC-V Register Convention</a:t>
            </a:r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9317D16-5293-6538-4BA0-EA619CF27B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Group 91">
            <a:extLst>
              <a:ext uri="{FF2B5EF4-FFF2-40B4-BE49-F238E27FC236}">
                <a16:creationId xmlns:a16="http://schemas.microsoft.com/office/drawing/2014/main" id="{A9D10E01-14FD-4A62-B9CC-195112AF07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8347760"/>
              </p:ext>
            </p:extLst>
          </p:nvPr>
        </p:nvGraphicFramePr>
        <p:xfrm>
          <a:off x="1196844" y="970054"/>
          <a:ext cx="6324600" cy="5285398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983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Name</a:t>
                      </a: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Register Number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Usage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63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x0</a:t>
                      </a: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the constant value 0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63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x1 (ra)</a:t>
                      </a: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return address (link register)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63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x2 (</a:t>
                      </a:r>
                      <a:r>
                        <a:rPr kumimoji="0" lang="en-US" altLang="zh-CN" sz="24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sp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stack pointer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63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x3 (</a:t>
                      </a:r>
                      <a:r>
                        <a:rPr kumimoji="0" lang="en-US" altLang="zh-CN" sz="24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gp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global pointer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63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x4 (</a:t>
                      </a:r>
                      <a:r>
                        <a:rPr kumimoji="0" lang="en-US" altLang="zh-CN" sz="24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tp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thread pointer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063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x5 - x7</a:t>
                      </a: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5-7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temporaries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063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x8 - x9</a:t>
                      </a: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8-9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frame pointer/saved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063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x10 - x17</a:t>
                      </a: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10-17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arguments/results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063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x18 - x27</a:t>
                      </a: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18-27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saved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063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X28 - x31</a:t>
                      </a: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28-31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temporaries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56378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A7467D-5651-4238-BDCF-11BF60C73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RISC-V Register File</a:t>
            </a:r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CC006CE-6F67-AEC5-EE49-A0E6BA542F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8" name="Rectangle 5">
            <a:extLst>
              <a:ext uri="{FF2B5EF4-FFF2-40B4-BE49-F238E27FC236}">
                <a16:creationId xmlns:a16="http://schemas.microsoft.com/office/drawing/2014/main" id="{3FB6639E-472A-416A-9B7D-35338AE11D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0141" y="1340015"/>
            <a:ext cx="1600200" cy="1905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C28F35FB-D3E9-4E38-A43C-3C549EE191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0141" y="806615"/>
            <a:ext cx="1600200" cy="288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/>
          <a:p>
            <a:pPr algn="ctr">
              <a:lnSpc>
                <a:spcPct val="85000"/>
              </a:lnSpc>
              <a:defRPr/>
            </a:pPr>
            <a:r>
              <a:rPr lang="en-US" altLang="zh-CN">
                <a:solidFill>
                  <a:schemeClr val="tx1"/>
                </a:solidFill>
                <a:latin typeface="Calibri" panose="020F0502020204030204" pitchFamily="34" charset="0"/>
                <a:ea typeface="宋体" charset="0"/>
                <a:cs typeface="Calibri" panose="020F0502020204030204" pitchFamily="34" charset="0"/>
              </a:rPr>
              <a:t>Register File</a:t>
            </a:r>
          </a:p>
        </p:txBody>
      </p:sp>
      <p:sp>
        <p:nvSpPr>
          <p:cNvPr id="30" name="Line 10">
            <a:extLst>
              <a:ext uri="{FF2B5EF4-FFF2-40B4-BE49-F238E27FC236}">
                <a16:creationId xmlns:a16="http://schemas.microsoft.com/office/drawing/2014/main" id="{611B5807-64D3-4C59-BE6A-64CA2C542DB9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2941" y="2559215"/>
            <a:ext cx="45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31" name="Line 11">
            <a:extLst>
              <a:ext uri="{FF2B5EF4-FFF2-40B4-BE49-F238E27FC236}">
                <a16:creationId xmlns:a16="http://schemas.microsoft.com/office/drawing/2014/main" id="{D1C3C42C-855E-4B80-B365-79A18EA98D6E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2941" y="1644815"/>
            <a:ext cx="45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32" name="Line 12">
            <a:extLst>
              <a:ext uri="{FF2B5EF4-FFF2-40B4-BE49-F238E27FC236}">
                <a16:creationId xmlns:a16="http://schemas.microsoft.com/office/drawing/2014/main" id="{9AB7A964-AE29-4730-B750-9A81FACCC8F9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2941" y="2102015"/>
            <a:ext cx="45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33" name="Line 13">
            <a:extLst>
              <a:ext uri="{FF2B5EF4-FFF2-40B4-BE49-F238E27FC236}">
                <a16:creationId xmlns:a16="http://schemas.microsoft.com/office/drawing/2014/main" id="{4817CBA4-68F6-4970-8F50-DF69169CC5C9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2941" y="3016415"/>
            <a:ext cx="45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34" name="Line 15">
            <a:extLst>
              <a:ext uri="{FF2B5EF4-FFF2-40B4-BE49-F238E27FC236}">
                <a16:creationId xmlns:a16="http://schemas.microsoft.com/office/drawing/2014/main" id="{47EC0094-0D74-44EB-B050-74D4C534AE6D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0141" y="1263815"/>
            <a:ext cx="1600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35" name="Rectangle 16">
            <a:extLst>
              <a:ext uri="{FF2B5EF4-FFF2-40B4-BE49-F238E27FC236}">
                <a16:creationId xmlns:a16="http://schemas.microsoft.com/office/drawing/2014/main" id="{768C4C11-28E9-4797-B5ED-641BAEEC73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8741" y="1035215"/>
            <a:ext cx="1295400" cy="26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/>
          <a:p>
            <a:pPr algn="ctr">
              <a:lnSpc>
                <a:spcPct val="85000"/>
              </a:lnSpc>
              <a:defRPr/>
            </a:pPr>
            <a:r>
              <a:rPr lang="en-US" altLang="zh-CN" sz="1600">
                <a:latin typeface="Calibri" panose="020F0502020204030204" pitchFamily="34" charset="0"/>
                <a:ea typeface="宋体" charset="0"/>
                <a:cs typeface="Calibri" panose="020F0502020204030204" pitchFamily="34" charset="0"/>
              </a:rPr>
              <a:t>64</a:t>
            </a:r>
            <a:r>
              <a:rPr lang="en-US" altLang="zh-CN" sz="1600">
                <a:solidFill>
                  <a:schemeClr val="tx1"/>
                </a:solidFill>
                <a:latin typeface="Calibri" panose="020F0502020204030204" pitchFamily="34" charset="0"/>
                <a:ea typeface="宋体" charset="0"/>
                <a:cs typeface="Calibri" panose="020F0502020204030204" pitchFamily="34" charset="0"/>
              </a:rPr>
              <a:t> bits</a:t>
            </a:r>
          </a:p>
        </p:txBody>
      </p:sp>
      <p:sp>
        <p:nvSpPr>
          <p:cNvPr id="36" name="Line 17">
            <a:extLst>
              <a:ext uri="{FF2B5EF4-FFF2-40B4-BE49-F238E27FC236}">
                <a16:creationId xmlns:a16="http://schemas.microsoft.com/office/drawing/2014/main" id="{92955F0E-6590-4B91-A047-4DD022C0FFC2}"/>
              </a:ext>
            </a:extLst>
          </p:cNvPr>
          <p:cNvSpPr>
            <a:spLocks noChangeShapeType="1"/>
          </p:cNvSpPr>
          <p:nvPr/>
        </p:nvSpPr>
        <p:spPr bwMode="auto">
          <a:xfrm>
            <a:off x="8070341" y="1721015"/>
            <a:ext cx="45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37" name="Line 18">
            <a:extLst>
              <a:ext uri="{FF2B5EF4-FFF2-40B4-BE49-F238E27FC236}">
                <a16:creationId xmlns:a16="http://schemas.microsoft.com/office/drawing/2014/main" id="{641E5897-50B1-4B41-A164-B1727B7EBDEE}"/>
              </a:ext>
            </a:extLst>
          </p:cNvPr>
          <p:cNvSpPr>
            <a:spLocks noChangeShapeType="1"/>
          </p:cNvSpPr>
          <p:nvPr/>
        </p:nvSpPr>
        <p:spPr bwMode="auto">
          <a:xfrm>
            <a:off x="8070341" y="2864015"/>
            <a:ext cx="45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38" name="Line 21">
            <a:extLst>
              <a:ext uri="{FF2B5EF4-FFF2-40B4-BE49-F238E27FC236}">
                <a16:creationId xmlns:a16="http://schemas.microsoft.com/office/drawing/2014/main" id="{52642163-41B5-4C7C-AFD7-32440B78CB3F}"/>
              </a:ext>
            </a:extLst>
          </p:cNvPr>
          <p:cNvSpPr>
            <a:spLocks noChangeShapeType="1"/>
          </p:cNvSpPr>
          <p:nvPr/>
        </p:nvSpPr>
        <p:spPr bwMode="auto">
          <a:xfrm>
            <a:off x="7841741" y="1340015"/>
            <a:ext cx="0" cy="1905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39" name="Rectangle 22">
            <a:extLst>
              <a:ext uri="{FF2B5EF4-FFF2-40B4-BE49-F238E27FC236}">
                <a16:creationId xmlns:a16="http://schemas.microsoft.com/office/drawing/2014/main" id="{E8622A97-3290-42B1-93AC-760D83106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4941" y="2025815"/>
            <a:ext cx="1066800" cy="471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/>
          <a:p>
            <a:pPr algn="r">
              <a:lnSpc>
                <a:spcPct val="85000"/>
              </a:lnSpc>
              <a:defRPr/>
            </a:pPr>
            <a:r>
              <a:rPr lang="en-US" altLang="zh-CN" sz="1600">
                <a:solidFill>
                  <a:schemeClr val="tx1"/>
                </a:solidFill>
                <a:latin typeface="Calibri" panose="020F0502020204030204" pitchFamily="34" charset="0"/>
                <a:ea typeface="宋体" charset="0"/>
                <a:cs typeface="Calibri" panose="020F0502020204030204" pitchFamily="34" charset="0"/>
              </a:rPr>
              <a:t>32</a:t>
            </a:r>
          </a:p>
          <a:p>
            <a:pPr algn="r">
              <a:lnSpc>
                <a:spcPct val="85000"/>
              </a:lnSpc>
              <a:defRPr/>
            </a:pPr>
            <a:r>
              <a:rPr lang="en-US" altLang="zh-CN" sz="1600">
                <a:solidFill>
                  <a:schemeClr val="tx1"/>
                </a:solidFill>
                <a:latin typeface="Calibri" panose="020F0502020204030204" pitchFamily="34" charset="0"/>
                <a:ea typeface="宋体" charset="0"/>
                <a:cs typeface="Calibri" panose="020F0502020204030204" pitchFamily="34" charset="0"/>
              </a:rPr>
              <a:t>locations</a:t>
            </a:r>
          </a:p>
        </p:txBody>
      </p:sp>
      <p:sp>
        <p:nvSpPr>
          <p:cNvPr id="40" name="Rectangle 42">
            <a:extLst>
              <a:ext uri="{FF2B5EF4-FFF2-40B4-BE49-F238E27FC236}">
                <a16:creationId xmlns:a16="http://schemas.microsoft.com/office/drawing/2014/main" id="{7EC02CF5-CC5A-458A-A2C0-E60A8BBCAB39}"/>
              </a:ext>
            </a:extLst>
          </p:cNvPr>
          <p:cNvSpPr txBox="1">
            <a:spLocks noChangeArrowheads="1"/>
          </p:cNvSpPr>
          <p:nvPr/>
        </p:nvSpPr>
        <p:spPr>
          <a:xfrm>
            <a:off x="313267" y="981076"/>
            <a:ext cx="7848600" cy="11414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  <a:defRPr/>
            </a:pPr>
            <a:r>
              <a:rPr lang="en-US" altLang="zh-CN">
                <a:ea typeface="宋体" charset="0"/>
                <a:cs typeface="宋体" charset="0"/>
              </a:rPr>
              <a:t>Holds thirty-two 64-bit registers</a:t>
            </a:r>
          </a:p>
          <a:p>
            <a:pPr lvl="1">
              <a:defRPr/>
            </a:pPr>
            <a:r>
              <a:rPr lang="en-US" altLang="zh-CN">
                <a:ea typeface="宋体" charset="0"/>
                <a:cs typeface="宋体" charset="0"/>
              </a:rPr>
              <a:t>How many  read ports ?</a:t>
            </a:r>
          </a:p>
          <a:p>
            <a:pPr lvl="1">
              <a:defRPr/>
            </a:pPr>
            <a:r>
              <a:rPr lang="en-US" altLang="zh-CN">
                <a:ea typeface="宋体" charset="0"/>
                <a:cs typeface="宋体" charset="0"/>
              </a:rPr>
              <a:t>How many write ports?</a:t>
            </a:r>
          </a:p>
        </p:txBody>
      </p:sp>
      <p:sp>
        <p:nvSpPr>
          <p:cNvPr id="41" name="Rectangle 43">
            <a:extLst>
              <a:ext uri="{FF2B5EF4-FFF2-40B4-BE49-F238E27FC236}">
                <a16:creationId xmlns:a16="http://schemas.microsoft.com/office/drawing/2014/main" id="{0E4EA903-6837-4B89-AD40-3EB14C0B90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048" y="2446522"/>
            <a:ext cx="8015895" cy="3972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63500" tIns="25400" rIns="63500" bIns="25400">
            <a:spAutoFit/>
          </a:bodyPr>
          <a:lstStyle/>
          <a:p>
            <a:pPr marL="342900" indent="-342900">
              <a:lnSpc>
                <a:spcPct val="95000"/>
              </a:lnSpc>
              <a:spcBef>
                <a:spcPct val="30000"/>
              </a:spcBef>
              <a:buClr>
                <a:schemeClr val="accent1"/>
              </a:buClr>
              <a:buSzPct val="75000"/>
              <a:buFont typeface="Wingdings" pitchFamily="2" charset="2"/>
              <a:buChar char="Ø"/>
              <a:defRPr/>
            </a:pPr>
            <a:r>
              <a:rPr lang="en-US" altLang="zh-CN" sz="2400">
                <a:solidFill>
                  <a:schemeClr val="tx1"/>
                </a:solidFill>
                <a:ea typeface="宋体" pitchFamily="2" charset="-122"/>
              </a:rPr>
              <a:t>Registers are</a:t>
            </a:r>
          </a:p>
          <a:p>
            <a:pPr marL="742950" lvl="1" indent="-285750">
              <a:lnSpc>
                <a:spcPct val="95000"/>
              </a:lnSpc>
              <a:spcBef>
                <a:spcPct val="30000"/>
              </a:spcBef>
              <a:buClr>
                <a:schemeClr val="accent1"/>
              </a:buClr>
              <a:buSzPct val="75000"/>
              <a:buFont typeface="Monotype Sorts" pitchFamily="2" charset="2"/>
              <a:buChar char="l"/>
              <a:defRPr/>
            </a:pPr>
            <a:r>
              <a:rPr lang="en-US" altLang="zh-CN" sz="2000">
                <a:solidFill>
                  <a:srgbClr val="FF0000"/>
                </a:solidFill>
                <a:ea typeface="宋体" pitchFamily="2" charset="-122"/>
              </a:rPr>
              <a:t>Faster </a:t>
            </a:r>
            <a:r>
              <a:rPr lang="en-US" altLang="zh-CN" sz="2000">
                <a:solidFill>
                  <a:schemeClr val="tx1"/>
                </a:solidFill>
                <a:ea typeface="宋体" pitchFamily="2" charset="-122"/>
              </a:rPr>
              <a:t>than other memory levels</a:t>
            </a:r>
          </a:p>
          <a:p>
            <a:pPr marL="1143000" lvl="2" indent="-228600">
              <a:lnSpc>
                <a:spcPct val="95000"/>
              </a:lnSpc>
              <a:spcBef>
                <a:spcPct val="30000"/>
              </a:spcBef>
              <a:buClr>
                <a:schemeClr val="accent1"/>
              </a:buClr>
              <a:buSzPct val="100000"/>
              <a:buFontTx/>
              <a:buChar char="-"/>
              <a:defRPr/>
            </a:pPr>
            <a:r>
              <a:rPr lang="en-US" altLang="zh-CN" sz="2000">
                <a:solidFill>
                  <a:schemeClr val="tx1"/>
                </a:solidFill>
                <a:ea typeface="宋体" pitchFamily="2" charset="-122"/>
              </a:rPr>
              <a:t>But register files with more locations                          			                  are slower (e.g., a 64-word file could                      		                        be as much as 50% slower than a 32-word file)</a:t>
            </a:r>
          </a:p>
          <a:p>
            <a:pPr marL="1143000" lvl="2" indent="-228600">
              <a:lnSpc>
                <a:spcPct val="95000"/>
              </a:lnSpc>
              <a:spcBef>
                <a:spcPct val="30000"/>
              </a:spcBef>
              <a:buClr>
                <a:schemeClr val="accent1"/>
              </a:buClr>
              <a:buSzPct val="100000"/>
              <a:buFontTx/>
              <a:buChar char="-"/>
              <a:defRPr/>
            </a:pPr>
            <a:r>
              <a:rPr lang="en-US" altLang="zh-CN" sz="2000">
                <a:solidFill>
                  <a:schemeClr val="tx1"/>
                </a:solidFill>
                <a:ea typeface="宋体" pitchFamily="2" charset="-122"/>
              </a:rPr>
              <a:t>Read/write port increase impacts speed quadratically</a:t>
            </a:r>
          </a:p>
          <a:p>
            <a:pPr marL="742950" lvl="1" indent="-285750">
              <a:lnSpc>
                <a:spcPct val="95000"/>
              </a:lnSpc>
              <a:spcBef>
                <a:spcPct val="30000"/>
              </a:spcBef>
              <a:buClr>
                <a:schemeClr val="accent1"/>
              </a:buClr>
              <a:buSzPct val="75000"/>
              <a:buFont typeface="Monotype Sorts" pitchFamily="2" charset="2"/>
              <a:buChar char="l"/>
              <a:defRPr/>
            </a:pPr>
            <a:r>
              <a:rPr lang="en-US" altLang="zh-CN" sz="2000">
                <a:solidFill>
                  <a:schemeClr val="tx1"/>
                </a:solidFill>
                <a:ea typeface="宋体" pitchFamily="2" charset="-122"/>
              </a:rPr>
              <a:t>Easier for a compiler to use</a:t>
            </a:r>
          </a:p>
          <a:p>
            <a:pPr marL="1143000" lvl="2" indent="-228600">
              <a:lnSpc>
                <a:spcPct val="95000"/>
              </a:lnSpc>
              <a:spcBef>
                <a:spcPct val="30000"/>
              </a:spcBef>
              <a:buClr>
                <a:schemeClr val="accent1"/>
              </a:buClr>
              <a:buSzPct val="100000"/>
              <a:buFontTx/>
              <a:buChar char="-"/>
              <a:defRPr/>
            </a:pPr>
            <a:r>
              <a:rPr lang="en-US" altLang="zh-CN" sz="2000">
                <a:solidFill>
                  <a:schemeClr val="tx1"/>
                </a:solidFill>
                <a:ea typeface="宋体" pitchFamily="2" charset="-122"/>
              </a:rPr>
              <a:t>e.g., (A*B) – (C*D) – (E*F) can do multiplies in any order vs. stack</a:t>
            </a:r>
          </a:p>
          <a:p>
            <a:pPr marL="742950" lvl="1" indent="-285750">
              <a:lnSpc>
                <a:spcPct val="95000"/>
              </a:lnSpc>
              <a:spcBef>
                <a:spcPct val="30000"/>
              </a:spcBef>
              <a:buClr>
                <a:schemeClr val="accent1"/>
              </a:buClr>
              <a:buSzPct val="75000"/>
              <a:buFont typeface="Monotype Sorts" pitchFamily="2" charset="2"/>
              <a:buChar char="l"/>
              <a:defRPr/>
            </a:pPr>
            <a:r>
              <a:rPr lang="en-US" altLang="zh-CN" sz="2000">
                <a:solidFill>
                  <a:schemeClr val="tx1"/>
                </a:solidFill>
                <a:ea typeface="宋体" pitchFamily="2" charset="-122"/>
              </a:rPr>
              <a:t>Can hold variables so that</a:t>
            </a:r>
            <a:endParaRPr lang="en-US" altLang="zh-CN" sz="2000" b="1">
              <a:solidFill>
                <a:schemeClr val="tx1"/>
              </a:solidFill>
              <a:ea typeface="宋体" pitchFamily="2" charset="-122"/>
            </a:endParaRPr>
          </a:p>
          <a:p>
            <a:pPr marL="1143000" lvl="2" indent="-228600">
              <a:lnSpc>
                <a:spcPct val="95000"/>
              </a:lnSpc>
              <a:spcBef>
                <a:spcPct val="30000"/>
              </a:spcBef>
              <a:buClr>
                <a:schemeClr val="accent1"/>
              </a:buClr>
              <a:buSzPct val="100000"/>
              <a:buFontTx/>
              <a:buChar char="-"/>
              <a:defRPr/>
            </a:pPr>
            <a:r>
              <a:rPr lang="en-US" altLang="zh-CN" sz="2000">
                <a:solidFill>
                  <a:schemeClr val="tx1"/>
                </a:solidFill>
                <a:ea typeface="宋体" pitchFamily="2" charset="-122"/>
              </a:rPr>
              <a:t>code density improves (since register are named with fewer bits than a memory location)</a:t>
            </a:r>
            <a:r>
              <a:rPr lang="en-US" altLang="zh-CN" sz="2000" b="1">
                <a:solidFill>
                  <a:schemeClr val="tx1"/>
                </a:solidFill>
                <a:ea typeface="宋体" pitchFamily="2" charset="-122"/>
              </a:rPr>
              <a:t> </a:t>
            </a:r>
            <a:endParaRPr lang="en-US" altLang="zh-CN" sz="200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2" name="Rectangle 44">
            <a:extLst>
              <a:ext uri="{FF2B5EF4-FFF2-40B4-BE49-F238E27FC236}">
                <a16:creationId xmlns:a16="http://schemas.microsoft.com/office/drawing/2014/main" id="{C9298B29-9647-4180-B22F-51C99E08A1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3541" y="3549815"/>
            <a:ext cx="1600200" cy="288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/>
          <a:p>
            <a:pPr algn="ctr">
              <a:lnSpc>
                <a:spcPct val="85000"/>
              </a:lnSpc>
              <a:defRPr/>
            </a:pPr>
            <a:r>
              <a:rPr lang="en-US" altLang="zh-CN">
                <a:solidFill>
                  <a:schemeClr val="tx1"/>
                </a:solidFill>
                <a:latin typeface="Calibri" panose="020F0502020204030204" pitchFamily="34" charset="0"/>
                <a:ea typeface="宋体" charset="0"/>
                <a:cs typeface="Calibri" panose="020F0502020204030204" pitchFamily="34" charset="0"/>
              </a:rPr>
              <a:t>write control</a:t>
            </a:r>
          </a:p>
        </p:txBody>
      </p:sp>
      <p:sp>
        <p:nvSpPr>
          <p:cNvPr id="43" name="Line 45">
            <a:extLst>
              <a:ext uri="{FF2B5EF4-FFF2-40B4-BE49-F238E27FC236}">
                <a16:creationId xmlns:a16="http://schemas.microsoft.com/office/drawing/2014/main" id="{FF6BF5E0-8752-4439-AE47-912357E7AE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60741" y="3245015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44" name="TextBox 30">
            <a:extLst>
              <a:ext uri="{FF2B5EF4-FFF2-40B4-BE49-F238E27FC236}">
                <a16:creationId xmlns:a16="http://schemas.microsoft.com/office/drawing/2014/main" id="{C8C88564-B1B3-4248-8734-F32884E102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8268" y="1353692"/>
            <a:ext cx="301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TextBox 31">
            <a:extLst>
              <a:ext uri="{FF2B5EF4-FFF2-40B4-BE49-F238E27FC236}">
                <a16:creationId xmlns:a16="http://schemas.microsoft.com/office/drawing/2014/main" id="{C71219F2-E9F2-4451-933D-5827AB9D6B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0462" y="1669107"/>
            <a:ext cx="301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extBox 32">
            <a:extLst>
              <a:ext uri="{FF2B5EF4-FFF2-40B4-BE49-F238E27FC236}">
                <a16:creationId xmlns:a16="http://schemas.microsoft.com/office/drawing/2014/main" id="{FAA565A6-E0CA-49C9-9C6F-6CEBA6CA51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6766" y="1503528"/>
            <a:ext cx="10533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src1 </a:t>
            </a:r>
            <a:r>
              <a:rPr lang="en-US" altLang="zh-CN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addr</a:t>
            </a:r>
            <a:endParaRPr lang="zh-CN" altLang="en-US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TextBox 33">
            <a:extLst>
              <a:ext uri="{FF2B5EF4-FFF2-40B4-BE49-F238E27FC236}">
                <a16:creationId xmlns:a16="http://schemas.microsoft.com/office/drawing/2014/main" id="{577D7FD8-7B48-4AAD-B27E-ABF545ADAA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8829" y="1873415"/>
            <a:ext cx="10533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src2 </a:t>
            </a:r>
            <a:r>
              <a:rPr lang="en-US" altLang="zh-CN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addr</a:t>
            </a:r>
            <a:endParaRPr lang="zh-CN" altLang="en-US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A3554FD7-ABB3-431A-9475-44C0BF03D4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9941" y="2341728"/>
            <a:ext cx="9989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 </a:t>
            </a:r>
            <a:r>
              <a:rPr lang="en-US" altLang="zh-CN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addr</a:t>
            </a:r>
            <a:endParaRPr lang="zh-CN" altLang="en-US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TextBox 35">
            <a:extLst>
              <a:ext uri="{FF2B5EF4-FFF2-40B4-BE49-F238E27FC236}">
                <a16:creationId xmlns:a16="http://schemas.microsoft.com/office/drawing/2014/main" id="{E9C632DB-5237-4D46-B46C-8A9DA0841E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4866" y="2764003"/>
            <a:ext cx="11842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write data</a:t>
            </a:r>
            <a:endParaRPr lang="zh-CN" altLang="en-US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TextBox 36">
            <a:extLst>
              <a:ext uri="{FF2B5EF4-FFF2-40B4-BE49-F238E27FC236}">
                <a16:creationId xmlns:a16="http://schemas.microsoft.com/office/drawing/2014/main" id="{17FC50F7-6353-4CF6-832F-FE1DB8627B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6416" y="1503528"/>
            <a:ext cx="10339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src1 data</a:t>
            </a:r>
            <a:endParaRPr lang="zh-CN" altLang="en-US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TextBox 37">
            <a:extLst>
              <a:ext uri="{FF2B5EF4-FFF2-40B4-BE49-F238E27FC236}">
                <a16:creationId xmlns:a16="http://schemas.microsoft.com/office/drawing/2014/main" id="{883A04ED-4D04-44DF-B852-8622709FAA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1816" y="2652878"/>
            <a:ext cx="10339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src2 data</a:t>
            </a:r>
            <a:endParaRPr lang="zh-CN" altLang="en-US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40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CFF5C-27E3-EEFA-DEBF-6BAA3A21E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 algn="l" rtl="0" eaLnBrk="0">
              <a:lnSpc>
                <a:spcPts val="5862"/>
              </a:lnSpc>
              <a:tabLst/>
            </a:pPr>
            <a:r>
              <a:rPr lang="en-CA" altLang="zh-CN" sz="4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Machine</a:t>
            </a:r>
            <a:r>
              <a:rPr lang="en-CA" altLang="zh-CN" sz="4400" spc="19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4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Clock</a:t>
            </a:r>
            <a:r>
              <a:rPr lang="en-CA" altLang="zh-CN" sz="4400" spc="17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4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Rate</a:t>
            </a:r>
            <a:endParaRPr lang="en-CA" altLang="Calibri" sz="440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2A653C-4C3C-D771-47CE-441BE6DE4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267" y="881744"/>
            <a:ext cx="11599333" cy="5447936"/>
          </a:xfrm>
        </p:spPr>
        <p:txBody>
          <a:bodyPr/>
          <a:lstStyle/>
          <a:p>
            <a:pPr marL="340581" indent="-327881" algn="l" rtl="0" eaLnBrk="0">
              <a:lnSpc>
                <a:spcPct val="112000"/>
              </a:lnSpc>
              <a:spcBef>
                <a:spcPts val="672"/>
              </a:spcBef>
              <a:tabLst/>
            </a:pPr>
            <a:r>
              <a:rPr lang="zh-CN" altLang="en-US" sz="2800" spc="-1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Clock</a:t>
            </a:r>
            <a:r>
              <a:rPr lang="en-CA" altLang="zh-CN" sz="2800" spc="10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rate</a:t>
            </a:r>
            <a:r>
              <a:rPr lang="en-CA" altLang="zh-CN" sz="2800" spc="10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(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MHz</a:t>
            </a:r>
            <a:r>
              <a:rPr lang="en-CA" altLang="zh-CN" sz="2800" spc="10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GHz</a:t>
            </a:r>
            <a:r>
              <a:rPr lang="en-CA" altLang="zh-CN" sz="2800" spc="10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)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is</a:t>
            </a:r>
            <a:r>
              <a:rPr lang="en-CA" altLang="zh-CN" sz="2800" spc="10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inverse</a:t>
            </a:r>
            <a:r>
              <a:rPr lang="en-CA" altLang="zh-CN" sz="2800" spc="10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of</a:t>
            </a:r>
            <a:r>
              <a:rPr lang="en-CA" altLang="zh-CN" sz="2800" spc="7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clock cycle time</a:t>
            </a:r>
            <a:r>
              <a:rPr lang="en-CA" altLang="zh-CN" sz="2800" spc="18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(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clock</a:t>
            </a:r>
            <a:r>
              <a:rPr lang="en-CA" altLang="zh-CN" sz="2800" spc="18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period</a:t>
            </a:r>
            <a:r>
              <a:rPr lang="en-CA" altLang="zh-CN" sz="2800" spc="16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)</a:t>
            </a:r>
            <a:endParaRPr lang="en-CA" altLang="zh-CN" sz="2800"/>
          </a:p>
          <a:p>
            <a:pPr marL="12700" indent="0" algn="l" rtl="0" eaLnBrk="0">
              <a:lnSpc>
                <a:spcPct val="112000"/>
              </a:lnSpc>
              <a:spcBef>
                <a:spcPts val="672"/>
              </a:spcBef>
              <a:buNone/>
              <a:tabLst/>
            </a:pP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				</a:t>
            </a:r>
            <a:r>
              <a:rPr lang="zh-CN" altLang="en-US" sz="280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       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CC</a:t>
            </a:r>
            <a:r>
              <a:rPr lang="en-CA" altLang="zh-CN" sz="2800" spc="5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  =  1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/ CR</a:t>
            </a:r>
            <a:endParaRPr lang="en-CA" altLang="Calibri" sz="2800"/>
          </a:p>
          <a:p>
            <a:pPr marL="12700" indent="0" algn="l" rtl="0" eaLnBrk="0" latinLnBrk="0">
              <a:lnSpc>
                <a:spcPct val="108000"/>
              </a:lnSpc>
              <a:spcBef>
                <a:spcPts val="11"/>
              </a:spcBef>
              <a:buNone/>
              <a:tabLst/>
            </a:pPr>
            <a:endParaRPr lang="en-CA" altLang="Calibri"/>
          </a:p>
        </p:txBody>
      </p:sp>
      <p:pic>
        <p:nvPicPr>
          <p:cNvPr id="11" name="picture 78">
            <a:extLst>
              <a:ext uri="{FF2B5EF4-FFF2-40B4-BE49-F238E27FC236}">
                <a16:creationId xmlns:a16="http://schemas.microsoft.com/office/drawing/2014/main" id="{38BEC27B-B8B6-D4B9-19FB-DD258F62C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659" y="2051812"/>
            <a:ext cx="6400787" cy="476250"/>
          </a:xfrm>
          <a:prstGeom prst="rect">
            <a:avLst/>
          </a:prstGeom>
        </p:spPr>
      </p:pic>
      <p:sp>
        <p:nvSpPr>
          <p:cNvPr id="12" name="textbox 75">
            <a:extLst>
              <a:ext uri="{FF2B5EF4-FFF2-40B4-BE49-F238E27FC236}">
                <a16:creationId xmlns:a16="http://schemas.microsoft.com/office/drawing/2014/main" id="{C8558500-8B2C-C02E-5E00-5A913D8AB511}"/>
              </a:ext>
            </a:extLst>
          </p:cNvPr>
          <p:cNvSpPr/>
          <p:nvPr/>
        </p:nvSpPr>
        <p:spPr>
          <a:xfrm>
            <a:off x="3593235" y="2485424"/>
            <a:ext cx="4527550" cy="33705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44000"/>
              </a:lnSpc>
              <a:tabLst/>
            </a:pPr>
            <a:endParaRPr lang="Arial" altLang="Arial" sz="200"/>
          </a:p>
          <a:p>
            <a:pPr marL="1537180" algn="l" rtl="0" eaLnBrk="0">
              <a:lnSpc>
                <a:spcPts val="2001"/>
              </a:lnSpc>
              <a:tabLst/>
            </a:pPr>
            <a:r>
              <a:rPr sz="1300" b="1" spc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one</a:t>
            </a:r>
            <a:r>
              <a:rPr sz="1300" spc="36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b="1" spc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clock</a:t>
            </a:r>
            <a:r>
              <a:rPr sz="1300" spc="34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b="1" spc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period</a:t>
            </a:r>
            <a:r>
              <a:rPr sz="1300" spc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endParaRPr lang="Arial" altLang="Arial" sz="1300"/>
          </a:p>
          <a:p>
            <a:pPr algn="l" rtl="0" eaLnBrk="0">
              <a:lnSpc>
                <a:spcPct val="137000"/>
              </a:lnSpc>
              <a:tabLst/>
            </a:pPr>
            <a:endParaRPr lang="Arial" altLang="Arial" sz="1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4241" algn="l" rtl="0" eaLnBrk="0">
              <a:lnSpc>
                <a:spcPts val="2457"/>
              </a:lnSpc>
              <a:spcBef>
                <a:spcPts val="549"/>
              </a:spcBef>
              <a:tabLst/>
            </a:pPr>
            <a:r>
              <a:rPr sz="20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10 n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sec</a:t>
            </a:r>
            <a:r>
              <a:rPr sz="20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clock</a:t>
            </a:r>
            <a:r>
              <a:rPr sz="20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cycle</a:t>
            </a:r>
            <a:r>
              <a:rPr sz="20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 =&gt;  100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MHz</a:t>
            </a:r>
            <a:r>
              <a:rPr sz="20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clock</a:t>
            </a:r>
            <a:r>
              <a:rPr sz="20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rate</a:t>
            </a:r>
            <a:endParaRPr lang="Arial" altLang="Arial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06187" algn="l" rtl="0" eaLnBrk="0">
              <a:lnSpc>
                <a:spcPts val="2457"/>
              </a:lnSpc>
              <a:spcBef>
                <a:spcPts val="783"/>
              </a:spcBef>
              <a:tabLst/>
            </a:pPr>
            <a:r>
              <a:rPr sz="20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5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nsec</a:t>
            </a:r>
            <a:r>
              <a:rPr sz="20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clock</a:t>
            </a:r>
            <a:r>
              <a:rPr sz="20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cycle</a:t>
            </a:r>
            <a:r>
              <a:rPr sz="20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=&gt;  200 MHz clock rate</a:t>
            </a:r>
            <a:endParaRPr lang="Arial" altLang="Arial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03215" algn="l" rtl="0" eaLnBrk="0">
              <a:lnSpc>
                <a:spcPts val="2457"/>
              </a:lnSpc>
              <a:spcBef>
                <a:spcPts val="783"/>
              </a:spcBef>
              <a:tabLst/>
            </a:pPr>
            <a:r>
              <a:rPr sz="20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2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nsec</a:t>
            </a:r>
            <a:r>
              <a:rPr sz="20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clock cycle  =&gt;  500 MHz clock rate</a:t>
            </a:r>
            <a:endParaRPr lang="Arial" altLang="Arial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8249" algn="l" rtl="0" eaLnBrk="0">
              <a:lnSpc>
                <a:spcPts val="2457"/>
              </a:lnSpc>
              <a:spcBef>
                <a:spcPts val="783"/>
              </a:spcBef>
              <a:tabLst/>
            </a:pPr>
            <a:r>
              <a:rPr sz="20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1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nsec</a:t>
            </a:r>
            <a:r>
              <a:rPr sz="20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clock</a:t>
            </a:r>
            <a:r>
              <a:rPr sz="20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cycle</a:t>
            </a:r>
            <a:r>
              <a:rPr sz="20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  =&gt;      1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GHz</a:t>
            </a:r>
            <a:r>
              <a:rPr sz="20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clock rate</a:t>
            </a:r>
            <a:endParaRPr lang="Arial" altLang="Arial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671" algn="l" rtl="0" eaLnBrk="0">
              <a:lnSpc>
                <a:spcPts val="2456"/>
              </a:lnSpc>
              <a:spcBef>
                <a:spcPts val="783"/>
              </a:spcBef>
              <a:tabLst/>
            </a:pPr>
            <a:r>
              <a:rPr sz="20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500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psec</a:t>
            </a:r>
            <a:r>
              <a:rPr sz="20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clock</a:t>
            </a:r>
            <a:r>
              <a:rPr sz="20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cycle =&gt;     2 GHz clock rate</a:t>
            </a:r>
            <a:endParaRPr lang="Arial" altLang="Arial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 algn="l" rtl="0" eaLnBrk="0">
              <a:lnSpc>
                <a:spcPts val="2456"/>
              </a:lnSpc>
              <a:spcBef>
                <a:spcPts val="783"/>
              </a:spcBef>
              <a:tabLst/>
            </a:pPr>
            <a:r>
              <a:rPr sz="20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250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psec clock cycle =&gt;     4 GHz clock rate</a:t>
            </a:r>
            <a:endParaRPr lang="Arial" altLang="Arial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 eaLnBrk="0">
              <a:lnSpc>
                <a:spcPct val="108000"/>
              </a:lnSpc>
              <a:tabLst/>
            </a:pPr>
            <a:endParaRPr lang="Arial" altLang="Arial" sz="7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 algn="l" rtl="0" eaLnBrk="0">
              <a:lnSpc>
                <a:spcPts val="2456"/>
              </a:lnSpc>
              <a:spcBef>
                <a:spcPts val="5"/>
              </a:spcBef>
              <a:tabLst/>
            </a:pPr>
            <a:r>
              <a:rPr sz="20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200</a:t>
            </a:r>
            <a:r>
              <a:rPr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psec clock cycle =&gt;     5 GHz clock rate</a:t>
            </a:r>
            <a:endParaRPr lang="Arial" altLang="Arial" sz="1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77">
            <a:extLst>
              <a:ext uri="{FF2B5EF4-FFF2-40B4-BE49-F238E27FC236}">
                <a16:creationId xmlns:a16="http://schemas.microsoft.com/office/drawing/2014/main" id="{818A1246-C9DF-08F3-8BF8-E49E89953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103" y="2517792"/>
            <a:ext cx="234696" cy="228600"/>
          </a:xfrm>
          <a:prstGeom prst="rect">
            <a:avLst/>
          </a:prstGeom>
        </p:spPr>
      </p:pic>
      <p:pic>
        <p:nvPicPr>
          <p:cNvPr id="14" name="picture 76">
            <a:extLst>
              <a:ext uri="{FF2B5EF4-FFF2-40B4-BE49-F238E27FC236}">
                <a16:creationId xmlns:a16="http://schemas.microsoft.com/office/drawing/2014/main" id="{8A563150-DEE0-E375-A50F-3176CBF47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195" y="2565836"/>
            <a:ext cx="1295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1092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858380-23C8-4A8A-97D0-66B84107C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Machine Language - Add Instruction</a:t>
            </a:r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D8340D3-1A9D-84E0-7F28-80B031C974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5" name="Rectangle 2">
            <a:extLst>
              <a:ext uri="{FF2B5EF4-FFF2-40B4-BE49-F238E27FC236}">
                <a16:creationId xmlns:a16="http://schemas.microsoft.com/office/drawing/2014/main" id="{69EBE307-172D-4861-B489-32F783303E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267" y="978060"/>
            <a:ext cx="80772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 kern="1200">
                <a:solidFill>
                  <a:schemeClr val="tx1"/>
                </a:solidFill>
                <a:latin typeface="+mn-lt"/>
                <a:ea typeface="宋体" charset="0"/>
                <a:cs typeface="宋体" charset="0"/>
              </a:defRPr>
            </a:lvl1pPr>
            <a:lvl2pPr marL="45720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宋体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kumimoji="1" kern="1200">
                <a:solidFill>
                  <a:schemeClr val="tx1"/>
                </a:solidFill>
                <a:latin typeface="+mn-lt"/>
                <a:ea typeface="宋体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kumimoji="1" kern="1200">
                <a:solidFill>
                  <a:schemeClr val="tx1"/>
                </a:solidFill>
                <a:latin typeface="+mn-lt"/>
                <a:ea typeface="宋体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kumimoji="1" kern="1200">
                <a:solidFill>
                  <a:schemeClr val="tx1"/>
                </a:solidFill>
                <a:latin typeface="+mn-lt"/>
                <a:ea typeface="宋体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>
                <a:ea typeface="宋体" pitchFamily="2" charset="-122"/>
              </a:rPr>
              <a:t>Instructions, like registers and words of data, are 32 bits long</a:t>
            </a:r>
            <a:endParaRPr lang="en-US" altLang="zh-CN">
              <a:latin typeface="Courier New" pitchFamily="49" charset="0"/>
              <a:ea typeface="宋体" pitchFamily="2" charset="-122"/>
            </a:endParaRPr>
          </a:p>
          <a:p>
            <a:pPr>
              <a:defRPr/>
            </a:pPr>
            <a:r>
              <a:rPr lang="en-US" altLang="zh-CN">
                <a:ea typeface="宋体" pitchFamily="2" charset="-122"/>
              </a:rPr>
              <a:t>Arithmetic Instruction Format (</a:t>
            </a:r>
            <a:r>
              <a:rPr lang="en-US" altLang="zh-CN">
                <a:solidFill>
                  <a:srgbClr val="FF0000"/>
                </a:solidFill>
                <a:ea typeface="宋体" pitchFamily="2" charset="-122"/>
              </a:rPr>
              <a:t>R</a:t>
            </a:r>
            <a:r>
              <a:rPr lang="en-US" altLang="zh-CN">
                <a:ea typeface="宋体" pitchFamily="2" charset="-122"/>
              </a:rPr>
              <a:t> format):</a:t>
            </a:r>
            <a:endParaRPr lang="en-US" altLang="zh-CN">
              <a:latin typeface="Courier New" pitchFamily="49" charset="0"/>
              <a:ea typeface="宋体" pitchFamily="2" charset="-122"/>
            </a:endParaRPr>
          </a:p>
          <a:p>
            <a:pPr>
              <a:buFont typeface="Wingdings" pitchFamily="2" charset="2"/>
              <a:buNone/>
              <a:defRPr/>
            </a:pPr>
            <a:r>
              <a:rPr lang="en-US" altLang="zh-CN">
                <a:latin typeface="Courier New" pitchFamily="49" charset="0"/>
                <a:ea typeface="宋体" pitchFamily="2" charset="-122"/>
              </a:rPr>
              <a:t>							add   x5,   x6,  x7</a:t>
            </a:r>
          </a:p>
          <a:p>
            <a:pPr>
              <a:buFont typeface="Wingdings" pitchFamily="2" charset="2"/>
              <a:buNone/>
              <a:defRPr/>
            </a:pPr>
            <a:endParaRPr lang="en-US" altLang="zh-CN">
              <a:latin typeface="Courier New" pitchFamily="49" charset="0"/>
              <a:ea typeface="宋体" pitchFamily="2" charset="-122"/>
            </a:endParaRPr>
          </a:p>
          <a:p>
            <a:pPr>
              <a:buFont typeface="Wingdings" pitchFamily="2" charset="2"/>
              <a:buNone/>
              <a:defRPr/>
            </a:pPr>
            <a:endParaRPr lang="en-US" altLang="zh-CN">
              <a:latin typeface="Courier New" pitchFamily="49" charset="0"/>
              <a:ea typeface="宋体" pitchFamily="2" charset="-122"/>
            </a:endParaRPr>
          </a:p>
          <a:p>
            <a:pPr>
              <a:buFont typeface="Wingdings" pitchFamily="2" charset="2"/>
              <a:buNone/>
              <a:defRPr/>
            </a:pPr>
            <a:endParaRPr lang="en-US" altLang="zh-CN">
              <a:latin typeface="Courier New" pitchFamily="49" charset="0"/>
              <a:ea typeface="宋体" pitchFamily="2" charset="-122"/>
            </a:endParaRPr>
          </a:p>
          <a:p>
            <a:pPr>
              <a:buFont typeface="Wingdings" pitchFamily="2" charset="2"/>
              <a:buNone/>
              <a:defRPr/>
            </a:pPr>
            <a:endParaRPr lang="zh-CN" altLang="en-US">
              <a:latin typeface="Courier New" pitchFamily="49" charset="0"/>
              <a:ea typeface="宋体" pitchFamily="2" charset="-122"/>
            </a:endParaRPr>
          </a:p>
        </p:txBody>
      </p:sp>
      <p:grpSp>
        <p:nvGrpSpPr>
          <p:cNvPr id="37" name="Group 5">
            <a:extLst>
              <a:ext uri="{FF2B5EF4-FFF2-40B4-BE49-F238E27FC236}">
                <a16:creationId xmlns:a16="http://schemas.microsoft.com/office/drawing/2014/main" id="{40E0E28C-C886-46C7-A7BF-5E311BB4D5FB}"/>
              </a:ext>
            </a:extLst>
          </p:cNvPr>
          <p:cNvGrpSpPr>
            <a:grpSpLocks/>
          </p:cNvGrpSpPr>
          <p:nvPr/>
        </p:nvGrpSpPr>
        <p:grpSpPr bwMode="auto">
          <a:xfrm>
            <a:off x="1303867" y="2795747"/>
            <a:ext cx="5791201" cy="369888"/>
            <a:chOff x="1056" y="2625"/>
            <a:chExt cx="3648" cy="233"/>
          </a:xfrm>
        </p:grpSpPr>
        <p:sp>
          <p:nvSpPr>
            <p:cNvPr id="38" name="Rectangle 6">
              <a:extLst>
                <a:ext uri="{FF2B5EF4-FFF2-40B4-BE49-F238E27FC236}">
                  <a16:creationId xmlns:a16="http://schemas.microsoft.com/office/drawing/2014/main" id="{295B035A-36B4-4335-A0DA-2FF9CA14E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2640"/>
              <a:ext cx="3648" cy="184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7A7A7A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" name="Line 7">
              <a:extLst>
                <a:ext uri="{FF2B5EF4-FFF2-40B4-BE49-F238E27FC236}">
                  <a16:creationId xmlns:a16="http://schemas.microsoft.com/office/drawing/2014/main" id="{31A59320-538B-4FAA-A668-E05993D4AA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2640"/>
              <a:ext cx="0" cy="18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A7A7A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0" name="Line 8">
              <a:extLst>
                <a:ext uri="{FF2B5EF4-FFF2-40B4-BE49-F238E27FC236}">
                  <a16:creationId xmlns:a16="http://schemas.microsoft.com/office/drawing/2014/main" id="{576A76D6-D280-47AA-9D45-42632ABE73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0" y="2641"/>
              <a:ext cx="0" cy="18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A7A7A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1" name="Line 9">
              <a:extLst>
                <a:ext uri="{FF2B5EF4-FFF2-40B4-BE49-F238E27FC236}">
                  <a16:creationId xmlns:a16="http://schemas.microsoft.com/office/drawing/2014/main" id="{A82430E7-3326-4E92-A302-75DA1FD346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76" y="2641"/>
              <a:ext cx="0" cy="18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A7A7A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2" name="Line 10">
              <a:extLst>
                <a:ext uri="{FF2B5EF4-FFF2-40B4-BE49-F238E27FC236}">
                  <a16:creationId xmlns:a16="http://schemas.microsoft.com/office/drawing/2014/main" id="{8E9F7C1C-4655-4E14-A6C5-3AC41521D7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2" y="2641"/>
              <a:ext cx="0" cy="18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A7A7A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3" name="Line 11">
              <a:extLst>
                <a:ext uri="{FF2B5EF4-FFF2-40B4-BE49-F238E27FC236}">
                  <a16:creationId xmlns:a16="http://schemas.microsoft.com/office/drawing/2014/main" id="{AB561D6C-5B83-42DC-97CC-6AA36263BA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8" y="2641"/>
              <a:ext cx="0" cy="18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A7A7A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" name="Text Box 12">
              <a:extLst>
                <a:ext uri="{FF2B5EF4-FFF2-40B4-BE49-F238E27FC236}">
                  <a16:creationId xmlns:a16="http://schemas.microsoft.com/office/drawing/2014/main" id="{D9CA0458-824C-4763-A6D3-0A8D348736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2" y="2625"/>
              <a:ext cx="349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宋体" charset="0"/>
                  <a:cs typeface="宋体" charset="0"/>
                </a:rPr>
                <a:t>funct7        rs2        rs1         funct3      </a:t>
              </a:r>
              <a:r>
                <a:rPr kumimoji="0" lang="en-US" altLang="zh-CN" sz="1800" b="0" i="0" u="none" strike="noStrike" kern="0" cap="none" spc="0" normalizeH="0" baseline="0" noProof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宋体" charset="0"/>
                  <a:cs typeface="宋体" charset="0"/>
                </a:rPr>
                <a:t>rd</a:t>
              </a: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charset="0"/>
                  <a:cs typeface="宋体" charset="0"/>
                </a:rPr>
                <a:t>       </a:t>
              </a: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宋体" charset="0"/>
                  <a:cs typeface="宋体" charset="0"/>
                </a:rPr>
                <a:t>opcode</a:t>
              </a:r>
            </a:p>
          </p:txBody>
        </p:sp>
      </p:grpSp>
      <p:grpSp>
        <p:nvGrpSpPr>
          <p:cNvPr id="45" name="Group 36">
            <a:extLst>
              <a:ext uri="{FF2B5EF4-FFF2-40B4-BE49-F238E27FC236}">
                <a16:creationId xmlns:a16="http://schemas.microsoft.com/office/drawing/2014/main" id="{8C5410CC-7646-4958-BE4F-DF3D14418D16}"/>
              </a:ext>
            </a:extLst>
          </p:cNvPr>
          <p:cNvGrpSpPr>
            <a:grpSpLocks/>
          </p:cNvGrpSpPr>
          <p:nvPr/>
        </p:nvGrpSpPr>
        <p:grpSpPr bwMode="auto">
          <a:xfrm>
            <a:off x="1924580" y="1905161"/>
            <a:ext cx="4560888" cy="912813"/>
            <a:chOff x="1447" y="1536"/>
            <a:chExt cx="2873" cy="575"/>
          </a:xfrm>
        </p:grpSpPr>
        <p:sp>
          <p:nvSpPr>
            <p:cNvPr id="46" name="Oval 23">
              <a:extLst>
                <a:ext uri="{FF2B5EF4-FFF2-40B4-BE49-F238E27FC236}">
                  <a16:creationId xmlns:a16="http://schemas.microsoft.com/office/drawing/2014/main" id="{1B261A25-C247-45BE-B935-27C9D61D79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1536"/>
              <a:ext cx="384" cy="192"/>
            </a:xfrm>
            <a:prstGeom prst="ellipse">
              <a:avLst/>
            </a:prstGeom>
            <a:noFill/>
            <a:ln w="12700">
              <a:solidFill>
                <a:srgbClr val="7A7A7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7A7A7A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" name="Line 24">
              <a:extLst>
                <a:ext uri="{FF2B5EF4-FFF2-40B4-BE49-F238E27FC236}">
                  <a16:creationId xmlns:a16="http://schemas.microsoft.com/office/drawing/2014/main" id="{DED1D580-B325-4722-995E-C439919D77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47" y="1728"/>
              <a:ext cx="889" cy="383"/>
            </a:xfrm>
            <a:prstGeom prst="line">
              <a:avLst/>
            </a:prstGeom>
            <a:noFill/>
            <a:ln w="12700">
              <a:solidFill>
                <a:srgbClr val="7A7A7A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A7A7A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8" name="Line 25">
              <a:extLst>
                <a:ext uri="{FF2B5EF4-FFF2-40B4-BE49-F238E27FC236}">
                  <a16:creationId xmlns:a16="http://schemas.microsoft.com/office/drawing/2014/main" id="{C94B79CB-C628-4226-9BCE-57AA844C4F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9" y="1715"/>
              <a:ext cx="1791" cy="396"/>
            </a:xfrm>
            <a:prstGeom prst="line">
              <a:avLst/>
            </a:prstGeom>
            <a:noFill/>
            <a:ln w="12700">
              <a:solidFill>
                <a:srgbClr val="7A7A7A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A7A7A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9" name="Group 38">
            <a:extLst>
              <a:ext uri="{FF2B5EF4-FFF2-40B4-BE49-F238E27FC236}">
                <a16:creationId xmlns:a16="http://schemas.microsoft.com/office/drawing/2014/main" id="{DE49A491-DC35-4B2B-B610-2C06E0EA000D}"/>
              </a:ext>
            </a:extLst>
          </p:cNvPr>
          <p:cNvGrpSpPr>
            <a:grpSpLocks/>
          </p:cNvGrpSpPr>
          <p:nvPr/>
        </p:nvGrpSpPr>
        <p:grpSpPr bwMode="auto">
          <a:xfrm>
            <a:off x="3893081" y="1905161"/>
            <a:ext cx="1525588" cy="836613"/>
            <a:chOff x="2687" y="1536"/>
            <a:chExt cx="961" cy="527"/>
          </a:xfrm>
        </p:grpSpPr>
        <p:sp>
          <p:nvSpPr>
            <p:cNvPr id="50" name="Oval 27">
              <a:extLst>
                <a:ext uri="{FF2B5EF4-FFF2-40B4-BE49-F238E27FC236}">
                  <a16:creationId xmlns:a16="http://schemas.microsoft.com/office/drawing/2014/main" id="{D7938AD9-D9DB-4F3E-B983-7ABCB1E6F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1536"/>
              <a:ext cx="432" cy="192"/>
            </a:xfrm>
            <a:prstGeom prst="ellipse">
              <a:avLst/>
            </a:prstGeom>
            <a:noFill/>
            <a:ln w="12700">
              <a:solidFill>
                <a:srgbClr val="7A7A7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7A7A7A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" name="Line 28">
              <a:extLst>
                <a:ext uri="{FF2B5EF4-FFF2-40B4-BE49-F238E27FC236}">
                  <a16:creationId xmlns:a16="http://schemas.microsoft.com/office/drawing/2014/main" id="{EBB0524C-146C-4B69-835D-453BD4AE4E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87" y="1728"/>
              <a:ext cx="721" cy="335"/>
            </a:xfrm>
            <a:prstGeom prst="line">
              <a:avLst/>
            </a:prstGeom>
            <a:noFill/>
            <a:ln w="12700">
              <a:solidFill>
                <a:srgbClr val="7A7A7A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A7A7A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52" name="Group 39">
            <a:extLst>
              <a:ext uri="{FF2B5EF4-FFF2-40B4-BE49-F238E27FC236}">
                <a16:creationId xmlns:a16="http://schemas.microsoft.com/office/drawing/2014/main" id="{919CA439-2024-4DF3-A043-54BFA63B2DD6}"/>
              </a:ext>
            </a:extLst>
          </p:cNvPr>
          <p:cNvGrpSpPr>
            <a:grpSpLocks/>
          </p:cNvGrpSpPr>
          <p:nvPr/>
        </p:nvGrpSpPr>
        <p:grpSpPr bwMode="auto">
          <a:xfrm>
            <a:off x="2907242" y="1905160"/>
            <a:ext cx="3425825" cy="900036"/>
            <a:chOff x="2640" y="1536"/>
            <a:chExt cx="1584" cy="576"/>
          </a:xfrm>
        </p:grpSpPr>
        <p:sp>
          <p:nvSpPr>
            <p:cNvPr id="53" name="Oval 30">
              <a:extLst>
                <a:ext uri="{FF2B5EF4-FFF2-40B4-BE49-F238E27FC236}">
                  <a16:creationId xmlns:a16="http://schemas.microsoft.com/office/drawing/2014/main" id="{E13303BB-F72A-4998-896A-D37DAE4FBF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1536"/>
              <a:ext cx="432" cy="192"/>
            </a:xfrm>
            <a:prstGeom prst="ellipse">
              <a:avLst/>
            </a:prstGeom>
            <a:noFill/>
            <a:ln w="12700">
              <a:solidFill>
                <a:srgbClr val="7A7A7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7A7A7A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4" name="Line 31">
              <a:extLst>
                <a:ext uri="{FF2B5EF4-FFF2-40B4-BE49-F238E27FC236}">
                  <a16:creationId xmlns:a16="http://schemas.microsoft.com/office/drawing/2014/main" id="{20987A15-7781-4F30-A00C-ED2557FCBA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40" y="1728"/>
              <a:ext cx="1344" cy="384"/>
            </a:xfrm>
            <a:prstGeom prst="line">
              <a:avLst/>
            </a:prstGeom>
            <a:noFill/>
            <a:ln w="12700">
              <a:solidFill>
                <a:srgbClr val="7A7A7A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A7A7A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55" name="Group 37">
            <a:extLst>
              <a:ext uri="{FF2B5EF4-FFF2-40B4-BE49-F238E27FC236}">
                <a16:creationId xmlns:a16="http://schemas.microsoft.com/office/drawing/2014/main" id="{7914072B-E30D-4504-BA3C-5767BD447C5D}"/>
              </a:ext>
            </a:extLst>
          </p:cNvPr>
          <p:cNvGrpSpPr>
            <a:grpSpLocks/>
          </p:cNvGrpSpPr>
          <p:nvPr/>
        </p:nvGrpSpPr>
        <p:grpSpPr bwMode="auto">
          <a:xfrm>
            <a:off x="3818467" y="1905161"/>
            <a:ext cx="1724025" cy="941388"/>
            <a:chOff x="2688" y="1536"/>
            <a:chExt cx="1086" cy="593"/>
          </a:xfrm>
        </p:grpSpPr>
        <p:sp>
          <p:nvSpPr>
            <p:cNvPr id="56" name="Oval 33">
              <a:extLst>
                <a:ext uri="{FF2B5EF4-FFF2-40B4-BE49-F238E27FC236}">
                  <a16:creationId xmlns:a16="http://schemas.microsoft.com/office/drawing/2014/main" id="{8912496E-9CD3-49F6-8D32-C4FB69E7E8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1536"/>
              <a:ext cx="432" cy="192"/>
            </a:xfrm>
            <a:prstGeom prst="ellipse">
              <a:avLst/>
            </a:prstGeom>
            <a:noFill/>
            <a:ln w="12700">
              <a:solidFill>
                <a:srgbClr val="7A7A7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7A7A7A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7" name="Line 34">
              <a:extLst>
                <a:ext uri="{FF2B5EF4-FFF2-40B4-BE49-F238E27FC236}">
                  <a16:creationId xmlns:a16="http://schemas.microsoft.com/office/drawing/2014/main" id="{E1D34FED-CBF8-4C2A-94B2-95BA63BB6F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1728"/>
              <a:ext cx="846" cy="401"/>
            </a:xfrm>
            <a:prstGeom prst="line">
              <a:avLst/>
            </a:prstGeom>
            <a:noFill/>
            <a:ln w="12700">
              <a:solidFill>
                <a:srgbClr val="7A7A7A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A7A7A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58" name="Rectangle 35">
            <a:extLst>
              <a:ext uri="{FF2B5EF4-FFF2-40B4-BE49-F238E27FC236}">
                <a16:creationId xmlns:a16="http://schemas.microsoft.com/office/drawing/2014/main" id="{96951907-870D-4E1E-AB3D-8D04D7E815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836" y="3639314"/>
            <a:ext cx="7620000" cy="2328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/>
          <a:p>
            <a:pPr marL="287338" indent="-287338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7A7A7A"/>
              </a:buClr>
              <a:buSzPct val="75000"/>
              <a:buFont typeface="Wingdings" pitchFamily="2" charset="2"/>
              <a:buNone/>
              <a:defRPr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opcode	7-bits	</a:t>
            </a:r>
            <a:r>
              <a:rPr lang="en-US" altLang="zh-CN" sz="2000">
                <a:solidFill>
                  <a:srgbClr val="FF0000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op</a:t>
            </a:r>
            <a:r>
              <a:rPr lang="en-US" altLang="zh-CN" sz="200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code that specifies the operation</a:t>
            </a:r>
          </a:p>
          <a:p>
            <a:pPr marL="287338" indent="-287338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7A7A7A"/>
              </a:buClr>
              <a:buSzPct val="75000"/>
              <a:buFont typeface="Wingdings" pitchFamily="2" charset="2"/>
              <a:buNone/>
              <a:defRPr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rs1	</a:t>
            </a:r>
            <a:r>
              <a:rPr lang="zh-CN" altLang="en-US" sz="200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        </a:t>
            </a:r>
            <a:r>
              <a:rPr lang="en-US" altLang="zh-CN" sz="200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5-bits	</a:t>
            </a:r>
            <a:r>
              <a:rPr lang="en-US" altLang="zh-CN" sz="2000">
                <a:solidFill>
                  <a:srgbClr val="FF0000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r</a:t>
            </a:r>
            <a:r>
              <a:rPr lang="en-US" altLang="zh-CN" sz="200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egister file address of the first </a:t>
            </a:r>
            <a:r>
              <a:rPr lang="en-US" altLang="zh-CN" sz="2000">
                <a:solidFill>
                  <a:srgbClr val="FF0000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s</a:t>
            </a:r>
            <a:r>
              <a:rPr lang="en-US" altLang="zh-CN" sz="200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ource operand</a:t>
            </a:r>
          </a:p>
          <a:p>
            <a:pPr marL="287338" indent="-287338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7A7A7A"/>
              </a:buClr>
              <a:buSzPct val="75000"/>
              <a:buFont typeface="Wingdings" pitchFamily="2" charset="2"/>
              <a:buNone/>
              <a:defRPr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rs2		5-bits	</a:t>
            </a:r>
            <a:r>
              <a:rPr lang="en-US" altLang="zh-CN" sz="2000">
                <a:solidFill>
                  <a:srgbClr val="FF0000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r</a:t>
            </a:r>
            <a:r>
              <a:rPr lang="en-US" altLang="zh-CN" sz="200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egister file address of the second source operand</a:t>
            </a:r>
          </a:p>
          <a:p>
            <a:pPr marL="287338" indent="-287338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7A7A7A"/>
              </a:buClr>
              <a:buSzPct val="75000"/>
              <a:buFont typeface="Wingdings" pitchFamily="2" charset="2"/>
              <a:buNone/>
              <a:defRPr/>
            </a:pPr>
            <a:r>
              <a:rPr lang="en-US" altLang="zh-CN" sz="2000" err="1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rd</a:t>
            </a:r>
            <a:r>
              <a:rPr lang="en-US" altLang="zh-CN" sz="200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			5-bits	</a:t>
            </a:r>
            <a:r>
              <a:rPr lang="en-US" altLang="zh-CN" sz="2000">
                <a:solidFill>
                  <a:srgbClr val="FF0000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r</a:t>
            </a:r>
            <a:r>
              <a:rPr lang="en-US" altLang="zh-CN" sz="200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egister file address of the result’s </a:t>
            </a:r>
            <a:r>
              <a:rPr lang="en-US" altLang="zh-CN" sz="2000">
                <a:solidFill>
                  <a:srgbClr val="FF0000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d</a:t>
            </a:r>
            <a:r>
              <a:rPr lang="en-US" altLang="zh-CN" sz="200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estination</a:t>
            </a:r>
          </a:p>
          <a:p>
            <a:pPr marL="287338" indent="-287338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7A7A7A"/>
              </a:buClr>
              <a:buSzPct val="75000"/>
              <a:buFont typeface="Wingdings" pitchFamily="2" charset="2"/>
              <a:buNone/>
              <a:defRPr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funct3 	3-bits	</a:t>
            </a:r>
            <a:r>
              <a:rPr lang="en-US" altLang="zh-CN" sz="200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funct</a:t>
            </a:r>
            <a:r>
              <a:rPr lang="en-US" altLang="zh-CN" sz="20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ion code augmenting the opcode</a:t>
            </a:r>
          </a:p>
          <a:p>
            <a:pPr marL="287338" indent="-287338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7A7A7A"/>
              </a:buClr>
              <a:buSzPct val="75000"/>
              <a:buFont typeface="Wingdings" pitchFamily="2" charset="2"/>
              <a:buNone/>
              <a:defRPr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funct7	7-bits	</a:t>
            </a:r>
            <a:r>
              <a:rPr lang="en-US" altLang="zh-CN" sz="2000">
                <a:solidFill>
                  <a:srgbClr val="FF0000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funct</a:t>
            </a:r>
            <a:r>
              <a:rPr lang="en-US" altLang="zh-CN" sz="2000">
                <a:solidFill>
                  <a:srgbClr val="000000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ion code augmenting the opcode</a:t>
            </a:r>
          </a:p>
        </p:txBody>
      </p:sp>
      <p:sp>
        <p:nvSpPr>
          <p:cNvPr id="59" name="TextBox 31">
            <a:extLst>
              <a:ext uri="{FF2B5EF4-FFF2-40B4-BE49-F238E27FC236}">
                <a16:creationId xmlns:a16="http://schemas.microsoft.com/office/drawing/2014/main" id="{D410CA76-CD84-481E-8CBB-317AC15E11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930" y="3132298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7</a:t>
            </a: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0" name="TextBox 32">
            <a:extLst>
              <a:ext uri="{FF2B5EF4-FFF2-40B4-BE49-F238E27FC236}">
                <a16:creationId xmlns:a16="http://schemas.microsoft.com/office/drawing/2014/main" id="{369B9034-C5EE-4201-A71F-6AE09FB504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2917" y="3130710"/>
            <a:ext cx="314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5</a:t>
            </a: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1" name="TextBox 33">
            <a:extLst>
              <a:ext uri="{FF2B5EF4-FFF2-40B4-BE49-F238E27FC236}">
                <a16:creationId xmlns:a16="http://schemas.microsoft.com/office/drawing/2014/main" id="{D773D10F-143E-4227-8BDA-C2200A3483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2255" y="3132298"/>
            <a:ext cx="312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5</a:t>
            </a: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EFD53919-F6D7-4FDB-8FAE-9B1D533144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4905" y="3110073"/>
            <a:ext cx="312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3</a:t>
            </a: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3" name="Line 24">
            <a:extLst>
              <a:ext uri="{FF2B5EF4-FFF2-40B4-BE49-F238E27FC236}">
                <a16:creationId xmlns:a16="http://schemas.microsoft.com/office/drawing/2014/main" id="{5CE7C094-C405-4A68-BDA8-30D595E86AB7}"/>
              </a:ext>
            </a:extLst>
          </p:cNvPr>
          <p:cNvSpPr>
            <a:spLocks noChangeShapeType="1"/>
          </p:cNvSpPr>
          <p:nvPr/>
        </p:nvSpPr>
        <p:spPr bwMode="auto">
          <a:xfrm>
            <a:off x="3437466" y="2209960"/>
            <a:ext cx="1201737" cy="608013"/>
          </a:xfrm>
          <a:prstGeom prst="line">
            <a:avLst/>
          </a:prstGeom>
          <a:noFill/>
          <a:ln w="12700">
            <a:solidFill>
              <a:srgbClr val="7A7A7A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A7A7A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64" name="TextBox 33">
            <a:extLst>
              <a:ext uri="{FF2B5EF4-FFF2-40B4-BE49-F238E27FC236}">
                <a16:creationId xmlns:a16="http://schemas.microsoft.com/office/drawing/2014/main" id="{77F89BE9-5980-48AC-B9EF-3732D7014D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8667" y="3111660"/>
            <a:ext cx="312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5</a:t>
            </a: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5" name="TextBox 33">
            <a:extLst>
              <a:ext uri="{FF2B5EF4-FFF2-40B4-BE49-F238E27FC236}">
                <a16:creationId xmlns:a16="http://schemas.microsoft.com/office/drawing/2014/main" id="{DED3BD48-F12C-425A-B7D1-3969BAD173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3067" y="3126024"/>
            <a:ext cx="312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7</a:t>
            </a: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592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  <p:bldP spid="60" grpId="0"/>
      <p:bldP spid="61" grpId="0"/>
      <p:bldP spid="62" grpId="0"/>
      <p:bldP spid="63" grpId="0" animBg="1"/>
      <p:bldP spid="64" grpId="0"/>
      <p:bldP spid="6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5A49E7-68C3-410E-835E-63D1B7458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RISC-V Memory Access Instructions</a:t>
            </a:r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1066BCC9-5128-A44C-450A-82A76D9585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2AB1E3-6432-4325-93EA-C0F0793EF591}"/>
              </a:ext>
            </a:extLst>
          </p:cNvPr>
          <p:cNvSpPr txBox="1">
            <a:spLocks noChangeArrowheads="1"/>
          </p:cNvSpPr>
          <p:nvPr/>
        </p:nvSpPr>
        <p:spPr>
          <a:xfrm>
            <a:off x="313268" y="992584"/>
            <a:ext cx="9128684" cy="5240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>
                <a:ea typeface="宋体" pitchFamily="2" charset="-122"/>
              </a:rPr>
              <a:t>RISC-V has two basic </a:t>
            </a:r>
            <a:r>
              <a:rPr lang="en-US" altLang="zh-CN">
                <a:solidFill>
                  <a:srgbClr val="FF0000"/>
                </a:solidFill>
                <a:ea typeface="宋体" pitchFamily="2" charset="-122"/>
              </a:rPr>
              <a:t>data transfer </a:t>
            </a:r>
            <a:r>
              <a:rPr lang="en-US" altLang="zh-CN">
                <a:ea typeface="宋体" pitchFamily="2" charset="-122"/>
              </a:rPr>
              <a:t>instructions for accessing memory</a:t>
            </a:r>
          </a:p>
          <a:p>
            <a:pPr algn="ctr">
              <a:buFont typeface="Wingdings" pitchFamily="2" charset="2"/>
              <a:buNone/>
              <a:defRPr/>
            </a:pPr>
            <a:r>
              <a:rPr lang="en-US" altLang="zh-CN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err="1">
                <a:latin typeface="Courier New" pitchFamily="49" charset="0"/>
                <a:ea typeface="宋体" pitchFamily="2" charset="-122"/>
              </a:rPr>
              <a:t>ld</a:t>
            </a:r>
            <a:r>
              <a:rPr lang="en-US" altLang="zh-CN">
                <a:latin typeface="Courier New" pitchFamily="49" charset="0"/>
                <a:ea typeface="宋体" pitchFamily="2" charset="-122"/>
              </a:rPr>
              <a:t> x5, 24(x6)  #load doubleword from memory</a:t>
            </a:r>
          </a:p>
          <a:p>
            <a:pPr algn="ctr">
              <a:buFont typeface="Wingdings" pitchFamily="2" charset="2"/>
              <a:buNone/>
              <a:defRPr/>
            </a:pPr>
            <a:r>
              <a:rPr lang="en-US" altLang="zh-CN" err="1">
                <a:latin typeface="Courier New" pitchFamily="49" charset="0"/>
                <a:ea typeface="宋体" pitchFamily="2" charset="-122"/>
              </a:rPr>
              <a:t>sd</a:t>
            </a:r>
            <a:r>
              <a:rPr lang="en-US" altLang="zh-CN">
                <a:latin typeface="Courier New" pitchFamily="49" charset="0"/>
                <a:ea typeface="宋体" pitchFamily="2" charset="-122"/>
              </a:rPr>
              <a:t> x5, 24(x6)  #store doubleword to memory</a:t>
            </a:r>
          </a:p>
          <a:p>
            <a:pPr>
              <a:defRPr/>
            </a:pPr>
            <a:r>
              <a:rPr lang="en-US" altLang="zh-CN">
                <a:ea typeface="宋体" pitchFamily="2" charset="-122"/>
              </a:rPr>
              <a:t>The data is loaded into (</a:t>
            </a:r>
            <a:r>
              <a:rPr lang="en-US" altLang="zh-CN" err="1">
                <a:ea typeface="宋体" pitchFamily="2" charset="-122"/>
              </a:rPr>
              <a:t>ld</a:t>
            </a:r>
            <a:r>
              <a:rPr lang="en-US" altLang="zh-CN">
                <a:ea typeface="宋体" pitchFamily="2" charset="-122"/>
              </a:rPr>
              <a:t>) or stored from (</a:t>
            </a:r>
            <a:r>
              <a:rPr lang="en-US" altLang="zh-CN" err="1">
                <a:ea typeface="宋体" pitchFamily="2" charset="-122"/>
              </a:rPr>
              <a:t>sd</a:t>
            </a:r>
            <a:r>
              <a:rPr lang="en-US" altLang="zh-CN">
                <a:ea typeface="宋体" pitchFamily="2" charset="-122"/>
              </a:rPr>
              <a:t>) a register in the register file –   a ___ bit address</a:t>
            </a:r>
          </a:p>
          <a:p>
            <a:pPr>
              <a:defRPr/>
            </a:pPr>
            <a:r>
              <a:rPr lang="en-US" altLang="zh-CN">
                <a:ea typeface="宋体" pitchFamily="2" charset="-122"/>
              </a:rPr>
              <a:t>The memory address – a ____bit address – is formed by adding the contents of the </a:t>
            </a:r>
            <a:r>
              <a:rPr lang="en-US" altLang="zh-CN">
                <a:solidFill>
                  <a:srgbClr val="FF0000"/>
                </a:solidFill>
                <a:ea typeface="宋体" pitchFamily="2" charset="-122"/>
              </a:rPr>
              <a:t>base address register </a:t>
            </a:r>
            <a:r>
              <a:rPr lang="en-US" altLang="zh-CN">
                <a:ea typeface="宋体" pitchFamily="2" charset="-122"/>
              </a:rPr>
              <a:t>to the </a:t>
            </a:r>
            <a:r>
              <a:rPr lang="en-US" altLang="zh-CN">
                <a:solidFill>
                  <a:srgbClr val="FF0000"/>
                </a:solidFill>
                <a:ea typeface="宋体" pitchFamily="2" charset="-122"/>
              </a:rPr>
              <a:t>offset </a:t>
            </a:r>
            <a:r>
              <a:rPr lang="en-US" altLang="zh-CN">
                <a:ea typeface="宋体" pitchFamily="2" charset="-122"/>
              </a:rPr>
              <a:t>value</a:t>
            </a:r>
          </a:p>
          <a:p>
            <a:pPr lvl="1">
              <a:defRPr/>
            </a:pPr>
            <a:r>
              <a:rPr lang="en-US" altLang="zh-CN">
                <a:ea typeface="宋体" pitchFamily="2" charset="-122"/>
              </a:rPr>
              <a:t>A 12-bit field meaning access is limited to memory locations within a region of </a:t>
            </a:r>
            <a:r>
              <a:rPr lang="en-US" altLang="zh-CN">
                <a:ea typeface="宋体" pitchFamily="2" charset="-122"/>
                <a:sym typeface="Symbol" pitchFamily="18" charset="2"/>
              </a:rPr>
              <a:t></a:t>
            </a:r>
            <a:r>
              <a:rPr lang="en-US" altLang="zh-CN">
                <a:ea typeface="宋体" pitchFamily="2" charset="-122"/>
              </a:rPr>
              <a:t>2</a:t>
            </a:r>
            <a:r>
              <a:rPr lang="en-US" altLang="zh-CN" baseline="30000">
                <a:ea typeface="宋体" pitchFamily="2" charset="-122"/>
              </a:rPr>
              <a:t>8</a:t>
            </a:r>
            <a:r>
              <a:rPr lang="en-US" altLang="zh-CN">
                <a:ea typeface="宋体" pitchFamily="2" charset="-122"/>
              </a:rPr>
              <a:t> or 256 doublewords (</a:t>
            </a:r>
            <a:r>
              <a:rPr lang="en-US" altLang="zh-CN">
                <a:ea typeface="宋体" pitchFamily="2" charset="-122"/>
                <a:sym typeface="Symbol" pitchFamily="18" charset="2"/>
              </a:rPr>
              <a:t></a:t>
            </a:r>
            <a:r>
              <a:rPr lang="en-US" altLang="zh-CN">
                <a:ea typeface="宋体" pitchFamily="2" charset="-122"/>
              </a:rPr>
              <a:t>2</a:t>
            </a:r>
            <a:r>
              <a:rPr lang="en-US" altLang="zh-CN" baseline="30000">
                <a:ea typeface="宋体" pitchFamily="2" charset="-122"/>
              </a:rPr>
              <a:t>11</a:t>
            </a:r>
            <a:r>
              <a:rPr lang="en-US" altLang="zh-CN">
                <a:ea typeface="宋体" pitchFamily="2" charset="-122"/>
              </a:rPr>
              <a:t> or 2048 bytes) of the address in the base register</a:t>
            </a:r>
          </a:p>
          <a:p>
            <a:pPr lvl="1">
              <a:defRPr/>
            </a:pPr>
            <a:r>
              <a:rPr lang="en-US" altLang="zh-CN">
                <a:ea typeface="宋体" pitchFamily="2" charset="-122"/>
              </a:rPr>
              <a:t>Note that the offset can be positive or negative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FD648E8F-CC30-4468-9931-3FCA43A742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0823" y="3612753"/>
            <a:ext cx="4411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FF0000"/>
                </a:solidFill>
              </a:rPr>
              <a:t>64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C88530D2-CA04-4EDF-A44B-F69258996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2429" y="3163396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FF0000"/>
                </a:solidFill>
              </a:rPr>
              <a:t>5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04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232EFC-52B4-4D81-9661-E76032526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/>
              <a:t>Machine Language - Load &amp; Store Instruction</a:t>
            </a:r>
            <a:endParaRPr lang="zh-CN" altLang="en-US" sz="400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3CFD1E5-5DD3-F2FB-8037-855F70491D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1D11C454-12B4-4573-873F-B34F82AAD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267" y="1040183"/>
            <a:ext cx="78486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 kern="1200">
                <a:solidFill>
                  <a:schemeClr val="tx1"/>
                </a:solidFill>
                <a:latin typeface="+mn-lt"/>
                <a:ea typeface="宋体" charset="0"/>
                <a:cs typeface="宋体" charset="0"/>
              </a:defRPr>
            </a:lvl1pPr>
            <a:lvl2pPr marL="45720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宋体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kumimoji="1" kern="1200">
                <a:solidFill>
                  <a:schemeClr val="tx1"/>
                </a:solidFill>
                <a:latin typeface="+mn-lt"/>
                <a:ea typeface="宋体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kumimoji="1" kern="1200">
                <a:solidFill>
                  <a:schemeClr val="tx1"/>
                </a:solidFill>
                <a:latin typeface="+mn-lt"/>
                <a:ea typeface="宋体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kumimoji="1" kern="1200">
                <a:solidFill>
                  <a:schemeClr val="tx1"/>
                </a:solidFill>
                <a:latin typeface="+mn-lt"/>
                <a:ea typeface="宋体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Load Instruction Format (</a:t>
            </a:r>
            <a:r>
              <a:rPr kumimoji="0" lang="en-US" altLang="zh-CN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I</a:t>
            </a:r>
            <a:r>
              <a:rPr kumimoji="0" lang="en-US" altLang="zh-CN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 format):</a:t>
            </a:r>
          </a:p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宋体" pitchFamily="2" charset="-122"/>
              </a:rPr>
              <a:t>				</a:t>
            </a:r>
            <a:r>
              <a:rPr kumimoji="0" lang="en-US" altLang="zh-CN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宋体" pitchFamily="2" charset="-122"/>
              </a:rPr>
              <a:t>ld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宋体" pitchFamily="2" charset="-122"/>
              </a:rPr>
              <a:t>   x5,  24 ( x6)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7A7A7A"/>
              </a:solidFill>
              <a:effectLst/>
              <a:uLnTx/>
              <a:uFillTx/>
              <a:latin typeface="Arial"/>
              <a:ea typeface="宋体" pitchFamily="2" charset="-122"/>
            </a:endParaRPr>
          </a:p>
        </p:txBody>
      </p:sp>
      <p:grpSp>
        <p:nvGrpSpPr>
          <p:cNvPr id="29" name="Group 39">
            <a:extLst>
              <a:ext uri="{FF2B5EF4-FFF2-40B4-BE49-F238E27FC236}">
                <a16:creationId xmlns:a16="http://schemas.microsoft.com/office/drawing/2014/main" id="{BD958DFF-69A5-44ED-9184-2AB74447FD87}"/>
              </a:ext>
            </a:extLst>
          </p:cNvPr>
          <p:cNvGrpSpPr>
            <a:grpSpLocks/>
          </p:cNvGrpSpPr>
          <p:nvPr/>
        </p:nvGrpSpPr>
        <p:grpSpPr bwMode="auto">
          <a:xfrm>
            <a:off x="2935443" y="1555328"/>
            <a:ext cx="1600200" cy="833438"/>
            <a:chOff x="2112" y="1008"/>
            <a:chExt cx="1008" cy="525"/>
          </a:xfrm>
        </p:grpSpPr>
        <p:sp>
          <p:nvSpPr>
            <p:cNvPr id="30" name="Oval 28">
              <a:extLst>
                <a:ext uri="{FF2B5EF4-FFF2-40B4-BE49-F238E27FC236}">
                  <a16:creationId xmlns:a16="http://schemas.microsoft.com/office/drawing/2014/main" id="{8DAF177E-70D0-4662-BD8F-7013847E4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1008"/>
              <a:ext cx="432" cy="192"/>
            </a:xfrm>
            <a:prstGeom prst="ellipse">
              <a:avLst/>
            </a:prstGeom>
            <a:noFill/>
            <a:ln w="12700">
              <a:solidFill>
                <a:srgbClr val="7A7A7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7A7A7A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" name="Line 29">
              <a:extLst>
                <a:ext uri="{FF2B5EF4-FFF2-40B4-BE49-F238E27FC236}">
                  <a16:creationId xmlns:a16="http://schemas.microsoft.com/office/drawing/2014/main" id="{3BE039C9-5281-4A49-B598-9F9DABF8BA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1200"/>
              <a:ext cx="864" cy="333"/>
            </a:xfrm>
            <a:prstGeom prst="line">
              <a:avLst/>
            </a:prstGeom>
            <a:noFill/>
            <a:ln w="12700">
              <a:solidFill>
                <a:srgbClr val="7A7A7A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A7A7A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2" name="Group 41">
            <a:extLst>
              <a:ext uri="{FF2B5EF4-FFF2-40B4-BE49-F238E27FC236}">
                <a16:creationId xmlns:a16="http://schemas.microsoft.com/office/drawing/2014/main" id="{1D55D5AB-FD37-4E90-8132-C10AD8F1E6FD}"/>
              </a:ext>
            </a:extLst>
          </p:cNvPr>
          <p:cNvGrpSpPr>
            <a:grpSpLocks/>
          </p:cNvGrpSpPr>
          <p:nvPr/>
        </p:nvGrpSpPr>
        <p:grpSpPr bwMode="auto">
          <a:xfrm>
            <a:off x="1792443" y="1555327"/>
            <a:ext cx="3276600" cy="835025"/>
            <a:chOff x="1392" y="1008"/>
            <a:chExt cx="2064" cy="526"/>
          </a:xfrm>
        </p:grpSpPr>
        <p:sp>
          <p:nvSpPr>
            <p:cNvPr id="33" name="Oval 31">
              <a:extLst>
                <a:ext uri="{FF2B5EF4-FFF2-40B4-BE49-F238E27FC236}">
                  <a16:creationId xmlns:a16="http://schemas.microsoft.com/office/drawing/2014/main" id="{9A683B18-1E99-4B39-A7A1-9FD15526E2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008"/>
              <a:ext cx="384" cy="192"/>
            </a:xfrm>
            <a:prstGeom prst="ellipse">
              <a:avLst/>
            </a:prstGeom>
            <a:noFill/>
            <a:ln w="12700">
              <a:solidFill>
                <a:srgbClr val="7A7A7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7A7A7A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" name="Line 32">
              <a:extLst>
                <a:ext uri="{FF2B5EF4-FFF2-40B4-BE49-F238E27FC236}">
                  <a16:creationId xmlns:a16="http://schemas.microsoft.com/office/drawing/2014/main" id="{0B5F1860-B2CA-4007-BA70-EEC66D0C4F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92" y="1198"/>
              <a:ext cx="1872" cy="336"/>
            </a:xfrm>
            <a:prstGeom prst="line">
              <a:avLst/>
            </a:prstGeom>
            <a:noFill/>
            <a:ln w="12700">
              <a:solidFill>
                <a:srgbClr val="7A7A7A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A7A7A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5" name="Group 42">
            <a:extLst>
              <a:ext uri="{FF2B5EF4-FFF2-40B4-BE49-F238E27FC236}">
                <a16:creationId xmlns:a16="http://schemas.microsoft.com/office/drawing/2014/main" id="{DEEB74F5-67DE-4EEF-B543-E4EF0AC45397}"/>
              </a:ext>
            </a:extLst>
          </p:cNvPr>
          <p:cNvGrpSpPr>
            <a:grpSpLocks/>
          </p:cNvGrpSpPr>
          <p:nvPr/>
        </p:nvGrpSpPr>
        <p:grpSpPr bwMode="auto">
          <a:xfrm>
            <a:off x="3696927" y="1555328"/>
            <a:ext cx="2146816" cy="849313"/>
            <a:chOff x="2574" y="1008"/>
            <a:chExt cx="1314" cy="535"/>
          </a:xfrm>
        </p:grpSpPr>
        <p:sp>
          <p:nvSpPr>
            <p:cNvPr id="36" name="Oval 34">
              <a:extLst>
                <a:ext uri="{FF2B5EF4-FFF2-40B4-BE49-F238E27FC236}">
                  <a16:creationId xmlns:a16="http://schemas.microsoft.com/office/drawing/2014/main" id="{E59A04B4-D2F8-49A1-8115-85593BD466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1008"/>
              <a:ext cx="432" cy="192"/>
            </a:xfrm>
            <a:prstGeom prst="ellipse">
              <a:avLst/>
            </a:prstGeom>
            <a:noFill/>
            <a:ln w="12700">
              <a:solidFill>
                <a:srgbClr val="7A7A7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7A7A7A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" name="Line 35">
              <a:extLst>
                <a:ext uri="{FF2B5EF4-FFF2-40B4-BE49-F238E27FC236}">
                  <a16:creationId xmlns:a16="http://schemas.microsoft.com/office/drawing/2014/main" id="{B860562E-9BB7-448A-8032-3E465DC08E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74" y="1200"/>
              <a:ext cx="1026" cy="343"/>
            </a:xfrm>
            <a:prstGeom prst="line">
              <a:avLst/>
            </a:prstGeom>
            <a:noFill/>
            <a:ln w="12700">
              <a:solidFill>
                <a:srgbClr val="7A7A7A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A7A7A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8" name="Group 40">
            <a:extLst>
              <a:ext uri="{FF2B5EF4-FFF2-40B4-BE49-F238E27FC236}">
                <a16:creationId xmlns:a16="http://schemas.microsoft.com/office/drawing/2014/main" id="{95A65370-6454-42B4-86B3-707E523A7C05}"/>
              </a:ext>
            </a:extLst>
          </p:cNvPr>
          <p:cNvGrpSpPr>
            <a:grpSpLocks/>
          </p:cNvGrpSpPr>
          <p:nvPr/>
        </p:nvGrpSpPr>
        <p:grpSpPr bwMode="auto">
          <a:xfrm>
            <a:off x="3621243" y="1555328"/>
            <a:ext cx="1692275" cy="842963"/>
            <a:chOff x="2544" y="1008"/>
            <a:chExt cx="1066" cy="531"/>
          </a:xfrm>
        </p:grpSpPr>
        <p:sp>
          <p:nvSpPr>
            <p:cNvPr id="39" name="Oval 37">
              <a:extLst>
                <a:ext uri="{FF2B5EF4-FFF2-40B4-BE49-F238E27FC236}">
                  <a16:creationId xmlns:a16="http://schemas.microsoft.com/office/drawing/2014/main" id="{CC688AA6-3366-41D8-AC35-A3D8654B2E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1008"/>
              <a:ext cx="432" cy="192"/>
            </a:xfrm>
            <a:prstGeom prst="ellipse">
              <a:avLst/>
            </a:prstGeom>
            <a:noFill/>
            <a:ln w="12700">
              <a:solidFill>
                <a:srgbClr val="7A7A7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7A7A7A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" name="Line 38">
              <a:extLst>
                <a:ext uri="{FF2B5EF4-FFF2-40B4-BE49-F238E27FC236}">
                  <a16:creationId xmlns:a16="http://schemas.microsoft.com/office/drawing/2014/main" id="{7D5AFAFB-2112-4032-97B6-EF2B83BA32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4" y="1200"/>
              <a:ext cx="826" cy="339"/>
            </a:xfrm>
            <a:prstGeom prst="line">
              <a:avLst/>
            </a:prstGeom>
            <a:noFill/>
            <a:ln w="12700">
              <a:solidFill>
                <a:srgbClr val="7A7A7A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A7A7A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41" name="Rectangle 15">
            <a:extLst>
              <a:ext uri="{FF2B5EF4-FFF2-40B4-BE49-F238E27FC236}">
                <a16:creationId xmlns:a16="http://schemas.microsoft.com/office/drawing/2014/main" id="{7624E96C-39BF-417F-9E0E-A9F55FDE54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243" y="2406228"/>
            <a:ext cx="952500" cy="3429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7A7A7A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2" name="Rectangle 24">
            <a:extLst>
              <a:ext uri="{FF2B5EF4-FFF2-40B4-BE49-F238E27FC236}">
                <a16:creationId xmlns:a16="http://schemas.microsoft.com/office/drawing/2014/main" id="{FDBCDBB0-9F69-4A52-BEFF-91DB41B126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443" y="2406228"/>
            <a:ext cx="952500" cy="3429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7A7A7A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3" name="Rectangle 25">
            <a:extLst>
              <a:ext uri="{FF2B5EF4-FFF2-40B4-BE49-F238E27FC236}">
                <a16:creationId xmlns:a16="http://schemas.microsoft.com/office/drawing/2014/main" id="{60879803-7598-47BF-86B8-F04A0FDC1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3643" y="2406228"/>
            <a:ext cx="952500" cy="3429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7A7A7A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" name="Rectangle 26">
            <a:extLst>
              <a:ext uri="{FF2B5EF4-FFF2-40B4-BE49-F238E27FC236}">
                <a16:creationId xmlns:a16="http://schemas.microsoft.com/office/drawing/2014/main" id="{AF4CD8D3-AF7B-4D73-8220-45EC6357E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8843" y="2406228"/>
            <a:ext cx="1054100" cy="3429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7A7A7A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" name="Rectangle 28">
            <a:extLst>
              <a:ext uri="{FF2B5EF4-FFF2-40B4-BE49-F238E27FC236}">
                <a16:creationId xmlns:a16="http://schemas.microsoft.com/office/drawing/2014/main" id="{2D7A8705-4703-4DAD-898E-7F80F3A61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9143" y="2444328"/>
            <a:ext cx="474663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63500" tIns="25400" rIns="63500" bIns="25400">
            <a:spAutoFit/>
          </a:bodyPr>
          <a:lstStyle/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rs1</a:t>
            </a:r>
          </a:p>
        </p:txBody>
      </p:sp>
      <p:sp>
        <p:nvSpPr>
          <p:cNvPr id="46" name="Rectangle 29">
            <a:extLst>
              <a:ext uri="{FF2B5EF4-FFF2-40B4-BE49-F238E27FC236}">
                <a16:creationId xmlns:a16="http://schemas.microsoft.com/office/drawing/2014/main" id="{83F6C01D-B533-45DE-8919-A391E1F11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9731" y="2436390"/>
            <a:ext cx="820738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63500" tIns="25400" rIns="63500" bIns="25400">
            <a:spAutoFit/>
          </a:bodyPr>
          <a:lstStyle/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funct3</a:t>
            </a:r>
          </a:p>
        </p:txBody>
      </p:sp>
      <p:sp>
        <p:nvSpPr>
          <p:cNvPr id="47" name="Rectangle 30">
            <a:extLst>
              <a:ext uri="{FF2B5EF4-FFF2-40B4-BE49-F238E27FC236}">
                <a16:creationId xmlns:a16="http://schemas.microsoft.com/office/drawing/2014/main" id="{59EAAC4A-B281-4B9E-86EE-B29151455A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5023" y="2444328"/>
            <a:ext cx="358775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63500" tIns="25400" rIns="63500" bIns="25400">
            <a:spAutoFit/>
          </a:bodyPr>
          <a:lstStyle/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 err="1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rd</a:t>
            </a:r>
            <a:endParaRPr lang="en-US" altLang="zh-CN" b="1">
              <a:solidFill>
                <a:srgbClr val="000000"/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48" name="Rectangle 31">
            <a:extLst>
              <a:ext uri="{FF2B5EF4-FFF2-40B4-BE49-F238E27FC236}">
                <a16:creationId xmlns:a16="http://schemas.microsoft.com/office/drawing/2014/main" id="{9DE022FD-CE8D-4572-BD8B-181DB60B3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5843" y="2444328"/>
            <a:ext cx="949325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63500" tIns="25400" rIns="63500" bIns="25400">
            <a:spAutoFit/>
          </a:bodyPr>
          <a:lstStyle/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opcode</a:t>
            </a:r>
          </a:p>
        </p:txBody>
      </p:sp>
      <p:sp>
        <p:nvSpPr>
          <p:cNvPr id="49" name="Rectangle 20">
            <a:extLst>
              <a:ext uri="{FF2B5EF4-FFF2-40B4-BE49-F238E27FC236}">
                <a16:creationId xmlns:a16="http://schemas.microsoft.com/office/drawing/2014/main" id="{6027A585-8761-4FA7-AB33-1B9DF0E3AC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100" y="2408964"/>
            <a:ext cx="2222500" cy="3429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7A7A7A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" name="Rectangle 34">
            <a:extLst>
              <a:ext uri="{FF2B5EF4-FFF2-40B4-BE49-F238E27FC236}">
                <a16:creationId xmlns:a16="http://schemas.microsoft.com/office/drawing/2014/main" id="{0B29D9A8-2DBD-4B25-BF9D-4A345CBC3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6088" y="2450239"/>
            <a:ext cx="1257300" cy="28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63500" tIns="25400" rIns="63500" bIns="25400">
            <a:spAutoFit/>
          </a:bodyPr>
          <a:lstStyle/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immediate</a:t>
            </a:r>
          </a:p>
        </p:txBody>
      </p:sp>
      <p:sp>
        <p:nvSpPr>
          <p:cNvPr id="51" name="Line 29">
            <a:extLst>
              <a:ext uri="{FF2B5EF4-FFF2-40B4-BE49-F238E27FC236}">
                <a16:creationId xmlns:a16="http://schemas.microsoft.com/office/drawing/2014/main" id="{C3063156-D568-45F4-9E07-60877B31B40F}"/>
              </a:ext>
            </a:extLst>
          </p:cNvPr>
          <p:cNvSpPr>
            <a:spLocks noChangeShapeType="1"/>
          </p:cNvSpPr>
          <p:nvPr/>
        </p:nvSpPr>
        <p:spPr bwMode="auto">
          <a:xfrm>
            <a:off x="3349199" y="1850603"/>
            <a:ext cx="3167643" cy="538162"/>
          </a:xfrm>
          <a:prstGeom prst="line">
            <a:avLst/>
          </a:prstGeom>
          <a:noFill/>
          <a:ln w="12700">
            <a:solidFill>
              <a:srgbClr val="7A7A7A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A7A7A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65" name="Rectangle 41">
            <a:extLst>
              <a:ext uri="{FF2B5EF4-FFF2-40B4-BE49-F238E27FC236}">
                <a16:creationId xmlns:a16="http://schemas.microsoft.com/office/drawing/2014/main" id="{CB39E670-CB73-4101-A213-D0ABF1B29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526" y="2389504"/>
            <a:ext cx="965009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ea typeface="宋体" charset="0"/>
                <a:cs typeface="Arial" panose="020B0604020202020204" pitchFamily="34" charset="0"/>
              </a:rPr>
              <a:t>I format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EA059A-4EAF-431E-A2A8-728CA90E6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621" y="2826916"/>
            <a:ext cx="7438477" cy="341198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92E20E3-B52D-417F-9D5B-112CA95B5885}"/>
              </a:ext>
            </a:extLst>
          </p:cNvPr>
          <p:cNvSpPr/>
          <p:nvPr/>
        </p:nvSpPr>
        <p:spPr>
          <a:xfrm>
            <a:off x="2232285" y="3147060"/>
            <a:ext cx="434715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8F9F47-43B9-4D56-9B0C-654120AC9A86}"/>
              </a:ext>
            </a:extLst>
          </p:cNvPr>
          <p:cNvSpPr txBox="1"/>
          <p:nvPr/>
        </p:nvSpPr>
        <p:spPr>
          <a:xfrm>
            <a:off x="2247525" y="3051135"/>
            <a:ext cx="4491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/>
              <a:t>x6</a:t>
            </a:r>
            <a:endParaRPr lang="zh-CN" altLang="en-US" sz="220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20F8008D-9ACE-43AF-9E55-B99DF851DFCA}"/>
              </a:ext>
            </a:extLst>
          </p:cNvPr>
          <p:cNvSpPr/>
          <p:nvPr/>
        </p:nvSpPr>
        <p:spPr>
          <a:xfrm>
            <a:off x="4287669" y="4485491"/>
            <a:ext cx="434715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1DF7E3B4-FB2B-428A-B289-7EDB9B0A83BD}"/>
              </a:ext>
            </a:extLst>
          </p:cNvPr>
          <p:cNvSpPr txBox="1"/>
          <p:nvPr/>
        </p:nvSpPr>
        <p:spPr>
          <a:xfrm>
            <a:off x="4302909" y="4389566"/>
            <a:ext cx="4491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/>
              <a:t>x6</a:t>
            </a:r>
            <a:endParaRPr lang="zh-CN" altLang="en-US" sz="220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81C81550-A93A-4534-9678-76CE5EB143DA}"/>
              </a:ext>
            </a:extLst>
          </p:cNvPr>
          <p:cNvSpPr/>
          <p:nvPr/>
        </p:nvSpPr>
        <p:spPr>
          <a:xfrm>
            <a:off x="4468806" y="3967874"/>
            <a:ext cx="434715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190CC2E0-E5F8-417A-995D-99A1684B2103}"/>
              </a:ext>
            </a:extLst>
          </p:cNvPr>
          <p:cNvSpPr txBox="1"/>
          <p:nvPr/>
        </p:nvSpPr>
        <p:spPr>
          <a:xfrm>
            <a:off x="4484046" y="3871949"/>
            <a:ext cx="4491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/>
              <a:t>x5</a:t>
            </a:r>
            <a:endParaRPr lang="zh-CN" altLang="en-US" sz="220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77F051B-90DF-40D0-BD94-46AE493C85EB}"/>
              </a:ext>
            </a:extLst>
          </p:cNvPr>
          <p:cNvCxnSpPr/>
          <p:nvPr/>
        </p:nvCxnSpPr>
        <p:spPr>
          <a:xfrm flipH="1">
            <a:off x="8065535" y="5657385"/>
            <a:ext cx="74392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D2B5F759-3001-475A-AE0D-77FB7CCAD4B7}"/>
              </a:ext>
            </a:extLst>
          </p:cNvPr>
          <p:cNvSpPr txBox="1"/>
          <p:nvPr/>
        </p:nvSpPr>
        <p:spPr>
          <a:xfrm>
            <a:off x="8809463" y="5334219"/>
            <a:ext cx="1725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/>
              <a:t>Omit the MSB </a:t>
            </a:r>
            <a:br>
              <a:rPr lang="en-US" altLang="zh-CN"/>
            </a:br>
            <a:r>
              <a:rPr lang="en-US" altLang="zh-CN"/>
              <a:t>32-bit addresses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0777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232EFC-52B4-4D81-9661-E76032526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/>
              <a:t>Machine Language - Load &amp; Store Instruction</a:t>
            </a:r>
            <a:endParaRPr lang="zh-CN" altLang="en-US" sz="400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3CFD1E5-5DD3-F2FB-8037-855F70491D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1D11C454-12B4-4573-873F-B34F82AAD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267" y="1040183"/>
            <a:ext cx="78486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 kern="1200">
                <a:solidFill>
                  <a:schemeClr val="tx1"/>
                </a:solidFill>
                <a:latin typeface="+mn-lt"/>
                <a:ea typeface="宋体" charset="0"/>
                <a:cs typeface="宋体" charset="0"/>
              </a:defRPr>
            </a:lvl1pPr>
            <a:lvl2pPr marL="45720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宋体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kumimoji="1" kern="1200">
                <a:solidFill>
                  <a:schemeClr val="tx1"/>
                </a:solidFill>
                <a:latin typeface="+mn-lt"/>
                <a:ea typeface="宋体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kumimoji="1" kern="1200">
                <a:solidFill>
                  <a:schemeClr val="tx1"/>
                </a:solidFill>
                <a:latin typeface="+mn-lt"/>
                <a:ea typeface="宋体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kumimoji="1" kern="1200">
                <a:solidFill>
                  <a:schemeClr val="tx1"/>
                </a:solidFill>
                <a:latin typeface="+mn-lt"/>
                <a:ea typeface="宋体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Load Instruction Format (</a:t>
            </a:r>
            <a:r>
              <a:rPr kumimoji="0" lang="en-US" altLang="zh-CN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I</a:t>
            </a:r>
            <a:r>
              <a:rPr kumimoji="0" lang="en-US" altLang="zh-CN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 format):</a:t>
            </a:r>
          </a:p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宋体" pitchFamily="2" charset="-122"/>
              </a:rPr>
              <a:t>				</a:t>
            </a:r>
            <a:r>
              <a:rPr kumimoji="0" lang="en-US" altLang="zh-CN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宋体" pitchFamily="2" charset="-122"/>
              </a:rPr>
              <a:t>ld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宋体" pitchFamily="2" charset="-122"/>
              </a:rPr>
              <a:t>   x5,  24 ( x6)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7A7A7A"/>
              </a:solidFill>
              <a:effectLst/>
              <a:uLnTx/>
              <a:uFillTx/>
              <a:latin typeface="Arial"/>
              <a:ea typeface="宋体" pitchFamily="2" charset="-122"/>
            </a:endParaRPr>
          </a:p>
        </p:txBody>
      </p:sp>
      <p:grpSp>
        <p:nvGrpSpPr>
          <p:cNvPr id="29" name="Group 39">
            <a:extLst>
              <a:ext uri="{FF2B5EF4-FFF2-40B4-BE49-F238E27FC236}">
                <a16:creationId xmlns:a16="http://schemas.microsoft.com/office/drawing/2014/main" id="{BD958DFF-69A5-44ED-9184-2AB74447FD87}"/>
              </a:ext>
            </a:extLst>
          </p:cNvPr>
          <p:cNvGrpSpPr>
            <a:grpSpLocks/>
          </p:cNvGrpSpPr>
          <p:nvPr/>
        </p:nvGrpSpPr>
        <p:grpSpPr bwMode="auto">
          <a:xfrm>
            <a:off x="2935443" y="1555328"/>
            <a:ext cx="1600200" cy="833438"/>
            <a:chOff x="2112" y="1008"/>
            <a:chExt cx="1008" cy="525"/>
          </a:xfrm>
        </p:grpSpPr>
        <p:sp>
          <p:nvSpPr>
            <p:cNvPr id="30" name="Oval 28">
              <a:extLst>
                <a:ext uri="{FF2B5EF4-FFF2-40B4-BE49-F238E27FC236}">
                  <a16:creationId xmlns:a16="http://schemas.microsoft.com/office/drawing/2014/main" id="{8DAF177E-70D0-4662-BD8F-7013847E4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1008"/>
              <a:ext cx="432" cy="192"/>
            </a:xfrm>
            <a:prstGeom prst="ellipse">
              <a:avLst/>
            </a:prstGeom>
            <a:noFill/>
            <a:ln w="12700">
              <a:solidFill>
                <a:srgbClr val="7A7A7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7A7A7A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" name="Line 29">
              <a:extLst>
                <a:ext uri="{FF2B5EF4-FFF2-40B4-BE49-F238E27FC236}">
                  <a16:creationId xmlns:a16="http://schemas.microsoft.com/office/drawing/2014/main" id="{3BE039C9-5281-4A49-B598-9F9DABF8BA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1200"/>
              <a:ext cx="864" cy="333"/>
            </a:xfrm>
            <a:prstGeom prst="line">
              <a:avLst/>
            </a:prstGeom>
            <a:noFill/>
            <a:ln w="12700">
              <a:solidFill>
                <a:srgbClr val="7A7A7A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A7A7A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2" name="Group 41">
            <a:extLst>
              <a:ext uri="{FF2B5EF4-FFF2-40B4-BE49-F238E27FC236}">
                <a16:creationId xmlns:a16="http://schemas.microsoft.com/office/drawing/2014/main" id="{1D55D5AB-FD37-4E90-8132-C10AD8F1E6FD}"/>
              </a:ext>
            </a:extLst>
          </p:cNvPr>
          <p:cNvGrpSpPr>
            <a:grpSpLocks/>
          </p:cNvGrpSpPr>
          <p:nvPr/>
        </p:nvGrpSpPr>
        <p:grpSpPr bwMode="auto">
          <a:xfrm>
            <a:off x="1792443" y="1555327"/>
            <a:ext cx="3276600" cy="835025"/>
            <a:chOff x="1392" y="1008"/>
            <a:chExt cx="2064" cy="526"/>
          </a:xfrm>
        </p:grpSpPr>
        <p:sp>
          <p:nvSpPr>
            <p:cNvPr id="33" name="Oval 31">
              <a:extLst>
                <a:ext uri="{FF2B5EF4-FFF2-40B4-BE49-F238E27FC236}">
                  <a16:creationId xmlns:a16="http://schemas.microsoft.com/office/drawing/2014/main" id="{9A683B18-1E99-4B39-A7A1-9FD15526E2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008"/>
              <a:ext cx="384" cy="192"/>
            </a:xfrm>
            <a:prstGeom prst="ellipse">
              <a:avLst/>
            </a:prstGeom>
            <a:noFill/>
            <a:ln w="12700">
              <a:solidFill>
                <a:srgbClr val="7A7A7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7A7A7A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" name="Line 32">
              <a:extLst>
                <a:ext uri="{FF2B5EF4-FFF2-40B4-BE49-F238E27FC236}">
                  <a16:creationId xmlns:a16="http://schemas.microsoft.com/office/drawing/2014/main" id="{0B5F1860-B2CA-4007-BA70-EEC66D0C4F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92" y="1198"/>
              <a:ext cx="1872" cy="336"/>
            </a:xfrm>
            <a:prstGeom prst="line">
              <a:avLst/>
            </a:prstGeom>
            <a:noFill/>
            <a:ln w="12700">
              <a:solidFill>
                <a:srgbClr val="7A7A7A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A7A7A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5" name="Group 42">
            <a:extLst>
              <a:ext uri="{FF2B5EF4-FFF2-40B4-BE49-F238E27FC236}">
                <a16:creationId xmlns:a16="http://schemas.microsoft.com/office/drawing/2014/main" id="{DEEB74F5-67DE-4EEF-B543-E4EF0AC45397}"/>
              </a:ext>
            </a:extLst>
          </p:cNvPr>
          <p:cNvGrpSpPr>
            <a:grpSpLocks/>
          </p:cNvGrpSpPr>
          <p:nvPr/>
        </p:nvGrpSpPr>
        <p:grpSpPr bwMode="auto">
          <a:xfrm>
            <a:off x="3696927" y="1555328"/>
            <a:ext cx="2146816" cy="849313"/>
            <a:chOff x="2574" y="1008"/>
            <a:chExt cx="1314" cy="535"/>
          </a:xfrm>
        </p:grpSpPr>
        <p:sp>
          <p:nvSpPr>
            <p:cNvPr id="36" name="Oval 34">
              <a:extLst>
                <a:ext uri="{FF2B5EF4-FFF2-40B4-BE49-F238E27FC236}">
                  <a16:creationId xmlns:a16="http://schemas.microsoft.com/office/drawing/2014/main" id="{E59A04B4-D2F8-49A1-8115-85593BD466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1008"/>
              <a:ext cx="432" cy="192"/>
            </a:xfrm>
            <a:prstGeom prst="ellipse">
              <a:avLst/>
            </a:prstGeom>
            <a:noFill/>
            <a:ln w="12700">
              <a:solidFill>
                <a:srgbClr val="7A7A7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7A7A7A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" name="Line 35">
              <a:extLst>
                <a:ext uri="{FF2B5EF4-FFF2-40B4-BE49-F238E27FC236}">
                  <a16:creationId xmlns:a16="http://schemas.microsoft.com/office/drawing/2014/main" id="{B860562E-9BB7-448A-8032-3E465DC08E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74" y="1200"/>
              <a:ext cx="1026" cy="343"/>
            </a:xfrm>
            <a:prstGeom prst="line">
              <a:avLst/>
            </a:prstGeom>
            <a:noFill/>
            <a:ln w="12700">
              <a:solidFill>
                <a:srgbClr val="7A7A7A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A7A7A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8" name="Group 40">
            <a:extLst>
              <a:ext uri="{FF2B5EF4-FFF2-40B4-BE49-F238E27FC236}">
                <a16:creationId xmlns:a16="http://schemas.microsoft.com/office/drawing/2014/main" id="{95A65370-6454-42B4-86B3-707E523A7C05}"/>
              </a:ext>
            </a:extLst>
          </p:cNvPr>
          <p:cNvGrpSpPr>
            <a:grpSpLocks/>
          </p:cNvGrpSpPr>
          <p:nvPr/>
        </p:nvGrpSpPr>
        <p:grpSpPr bwMode="auto">
          <a:xfrm>
            <a:off x="3621243" y="1555328"/>
            <a:ext cx="1692275" cy="842963"/>
            <a:chOff x="2544" y="1008"/>
            <a:chExt cx="1066" cy="531"/>
          </a:xfrm>
        </p:grpSpPr>
        <p:sp>
          <p:nvSpPr>
            <p:cNvPr id="39" name="Oval 37">
              <a:extLst>
                <a:ext uri="{FF2B5EF4-FFF2-40B4-BE49-F238E27FC236}">
                  <a16:creationId xmlns:a16="http://schemas.microsoft.com/office/drawing/2014/main" id="{CC688AA6-3366-41D8-AC35-A3D8654B2E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1008"/>
              <a:ext cx="432" cy="192"/>
            </a:xfrm>
            <a:prstGeom prst="ellipse">
              <a:avLst/>
            </a:prstGeom>
            <a:noFill/>
            <a:ln w="12700">
              <a:solidFill>
                <a:srgbClr val="7A7A7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7A7A7A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" name="Line 38">
              <a:extLst>
                <a:ext uri="{FF2B5EF4-FFF2-40B4-BE49-F238E27FC236}">
                  <a16:creationId xmlns:a16="http://schemas.microsoft.com/office/drawing/2014/main" id="{7D5AFAFB-2112-4032-97B6-EF2B83BA32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4" y="1200"/>
              <a:ext cx="826" cy="339"/>
            </a:xfrm>
            <a:prstGeom prst="line">
              <a:avLst/>
            </a:prstGeom>
            <a:noFill/>
            <a:ln w="12700">
              <a:solidFill>
                <a:srgbClr val="7A7A7A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A7A7A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41" name="Rectangle 15">
            <a:extLst>
              <a:ext uri="{FF2B5EF4-FFF2-40B4-BE49-F238E27FC236}">
                <a16:creationId xmlns:a16="http://schemas.microsoft.com/office/drawing/2014/main" id="{7624E96C-39BF-417F-9E0E-A9F55FDE54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243" y="2406228"/>
            <a:ext cx="952500" cy="3429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7A7A7A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2" name="Rectangle 24">
            <a:extLst>
              <a:ext uri="{FF2B5EF4-FFF2-40B4-BE49-F238E27FC236}">
                <a16:creationId xmlns:a16="http://schemas.microsoft.com/office/drawing/2014/main" id="{FDBCDBB0-9F69-4A52-BEFF-91DB41B126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443" y="2406228"/>
            <a:ext cx="952500" cy="3429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7A7A7A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3" name="Rectangle 25">
            <a:extLst>
              <a:ext uri="{FF2B5EF4-FFF2-40B4-BE49-F238E27FC236}">
                <a16:creationId xmlns:a16="http://schemas.microsoft.com/office/drawing/2014/main" id="{60879803-7598-47BF-86B8-F04A0FDC1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3643" y="2406228"/>
            <a:ext cx="952500" cy="3429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7A7A7A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" name="Rectangle 26">
            <a:extLst>
              <a:ext uri="{FF2B5EF4-FFF2-40B4-BE49-F238E27FC236}">
                <a16:creationId xmlns:a16="http://schemas.microsoft.com/office/drawing/2014/main" id="{AF4CD8D3-AF7B-4D73-8220-45EC6357E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8843" y="2406228"/>
            <a:ext cx="1054100" cy="3429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7A7A7A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" name="Rectangle 28">
            <a:extLst>
              <a:ext uri="{FF2B5EF4-FFF2-40B4-BE49-F238E27FC236}">
                <a16:creationId xmlns:a16="http://schemas.microsoft.com/office/drawing/2014/main" id="{2D7A8705-4703-4DAD-898E-7F80F3A61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9143" y="2444328"/>
            <a:ext cx="474663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63500" tIns="25400" rIns="63500" bIns="25400">
            <a:spAutoFit/>
          </a:bodyPr>
          <a:lstStyle/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rs1</a:t>
            </a:r>
          </a:p>
        </p:txBody>
      </p:sp>
      <p:sp>
        <p:nvSpPr>
          <p:cNvPr id="46" name="Rectangle 29">
            <a:extLst>
              <a:ext uri="{FF2B5EF4-FFF2-40B4-BE49-F238E27FC236}">
                <a16:creationId xmlns:a16="http://schemas.microsoft.com/office/drawing/2014/main" id="{83F6C01D-B533-45DE-8919-A391E1F11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9731" y="2436390"/>
            <a:ext cx="820738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63500" tIns="25400" rIns="63500" bIns="25400">
            <a:spAutoFit/>
          </a:bodyPr>
          <a:lstStyle/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funct3</a:t>
            </a:r>
          </a:p>
        </p:txBody>
      </p:sp>
      <p:sp>
        <p:nvSpPr>
          <p:cNvPr id="47" name="Rectangle 30">
            <a:extLst>
              <a:ext uri="{FF2B5EF4-FFF2-40B4-BE49-F238E27FC236}">
                <a16:creationId xmlns:a16="http://schemas.microsoft.com/office/drawing/2014/main" id="{59EAAC4A-B281-4B9E-86EE-B29151455A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5023" y="2444328"/>
            <a:ext cx="358775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63500" tIns="25400" rIns="63500" bIns="25400">
            <a:spAutoFit/>
          </a:bodyPr>
          <a:lstStyle/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 err="1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rd</a:t>
            </a:r>
            <a:endParaRPr lang="en-US" altLang="zh-CN" b="1">
              <a:solidFill>
                <a:srgbClr val="000000"/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48" name="Rectangle 31">
            <a:extLst>
              <a:ext uri="{FF2B5EF4-FFF2-40B4-BE49-F238E27FC236}">
                <a16:creationId xmlns:a16="http://schemas.microsoft.com/office/drawing/2014/main" id="{9DE022FD-CE8D-4572-BD8B-181DB60B3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5843" y="2444328"/>
            <a:ext cx="949325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63500" tIns="25400" rIns="63500" bIns="25400">
            <a:spAutoFit/>
          </a:bodyPr>
          <a:lstStyle/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opcode</a:t>
            </a:r>
          </a:p>
        </p:txBody>
      </p:sp>
      <p:sp>
        <p:nvSpPr>
          <p:cNvPr id="49" name="Rectangle 20">
            <a:extLst>
              <a:ext uri="{FF2B5EF4-FFF2-40B4-BE49-F238E27FC236}">
                <a16:creationId xmlns:a16="http://schemas.microsoft.com/office/drawing/2014/main" id="{6027A585-8761-4FA7-AB33-1B9DF0E3AC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100" y="2408964"/>
            <a:ext cx="2222500" cy="3429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7A7A7A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" name="Rectangle 34">
            <a:extLst>
              <a:ext uri="{FF2B5EF4-FFF2-40B4-BE49-F238E27FC236}">
                <a16:creationId xmlns:a16="http://schemas.microsoft.com/office/drawing/2014/main" id="{0B29D9A8-2DBD-4B25-BF9D-4A345CBC3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6088" y="2450239"/>
            <a:ext cx="1257300" cy="28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63500" tIns="25400" rIns="63500" bIns="25400">
            <a:spAutoFit/>
          </a:bodyPr>
          <a:lstStyle/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>
                <a:solidFill>
                  <a:srgbClr val="000000"/>
                </a:solidFill>
                <a:latin typeface="Arial" charset="0"/>
                <a:ea typeface="宋体" charset="0"/>
                <a:cs typeface="宋体" charset="0"/>
              </a:rPr>
              <a:t>immediate</a:t>
            </a:r>
          </a:p>
        </p:txBody>
      </p:sp>
      <p:sp>
        <p:nvSpPr>
          <p:cNvPr id="51" name="Line 29">
            <a:extLst>
              <a:ext uri="{FF2B5EF4-FFF2-40B4-BE49-F238E27FC236}">
                <a16:creationId xmlns:a16="http://schemas.microsoft.com/office/drawing/2014/main" id="{C3063156-D568-45F4-9E07-60877B31B40F}"/>
              </a:ext>
            </a:extLst>
          </p:cNvPr>
          <p:cNvSpPr>
            <a:spLocks noChangeShapeType="1"/>
          </p:cNvSpPr>
          <p:nvPr/>
        </p:nvSpPr>
        <p:spPr bwMode="auto">
          <a:xfrm>
            <a:off x="3349199" y="1850603"/>
            <a:ext cx="3167643" cy="538162"/>
          </a:xfrm>
          <a:prstGeom prst="line">
            <a:avLst/>
          </a:prstGeom>
          <a:noFill/>
          <a:ln w="12700">
            <a:solidFill>
              <a:srgbClr val="7A7A7A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A7A7A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CB4CFDF2-B18F-459F-B46D-C03382C777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198" y="3345233"/>
            <a:ext cx="78486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 kern="1200">
                <a:solidFill>
                  <a:schemeClr val="tx1"/>
                </a:solidFill>
                <a:latin typeface="+mn-lt"/>
                <a:ea typeface="宋体" charset="0"/>
                <a:cs typeface="宋体" charset="0"/>
              </a:defRPr>
            </a:lvl1pPr>
            <a:lvl2pPr marL="45720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宋体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kumimoji="1" kern="1200">
                <a:solidFill>
                  <a:schemeClr val="tx1"/>
                </a:solidFill>
                <a:latin typeface="+mn-lt"/>
                <a:ea typeface="宋体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kumimoji="1" kern="1200">
                <a:solidFill>
                  <a:schemeClr val="tx1"/>
                </a:solidFill>
                <a:latin typeface="+mn-lt"/>
                <a:ea typeface="宋体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kumimoji="1" kern="1200">
                <a:solidFill>
                  <a:schemeClr val="tx1"/>
                </a:solidFill>
                <a:latin typeface="+mn-lt"/>
                <a:ea typeface="宋体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Store Instruction Format (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S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 format):</a:t>
            </a:r>
          </a:p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宋体" pitchFamily="2" charset="-122"/>
              </a:rPr>
              <a:t>				</a:t>
            </a:r>
            <a:r>
              <a:rPr lang="en-US" altLang="zh-CN" err="1">
                <a:solidFill>
                  <a:srgbClr val="000000"/>
                </a:solidFill>
                <a:latin typeface="Courier New" pitchFamily="49" charset="0"/>
                <a:ea typeface="宋体" pitchFamily="2" charset="-122"/>
              </a:rPr>
              <a:t>sd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宋体" pitchFamily="2" charset="-122"/>
              </a:rPr>
              <a:t>   x5,  24 ( x6)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7A7A7A"/>
              </a:solidFill>
              <a:effectLst/>
              <a:uLnTx/>
              <a:uFillTx/>
              <a:latin typeface="Arial"/>
              <a:ea typeface="宋体" pitchFamily="2" charset="-122"/>
            </a:endParaRPr>
          </a:p>
        </p:txBody>
      </p:sp>
      <p:sp>
        <p:nvSpPr>
          <p:cNvPr id="52" name="Rectangle 41">
            <a:extLst>
              <a:ext uri="{FF2B5EF4-FFF2-40B4-BE49-F238E27FC236}">
                <a16:creationId xmlns:a16="http://schemas.microsoft.com/office/drawing/2014/main" id="{04610A40-2EEE-4F40-885A-EACE57CD2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0149" y="4523157"/>
            <a:ext cx="1054777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ea typeface="宋体" charset="0"/>
                <a:cs typeface="Arial" panose="020B0604020202020204" pitchFamily="34" charset="0"/>
              </a:rPr>
              <a:t>S format</a:t>
            </a:r>
          </a:p>
        </p:txBody>
      </p:sp>
      <p:sp>
        <p:nvSpPr>
          <p:cNvPr id="53" name="Rectangle 12">
            <a:extLst>
              <a:ext uri="{FF2B5EF4-FFF2-40B4-BE49-F238E27FC236}">
                <a16:creationId xmlns:a16="http://schemas.microsoft.com/office/drawing/2014/main" id="{75AE3FCF-EF7D-4C4F-8720-DD0489C67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100" y="4516807"/>
            <a:ext cx="1257300" cy="342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ctangle 13">
            <a:extLst>
              <a:ext uri="{FF2B5EF4-FFF2-40B4-BE49-F238E27FC236}">
                <a16:creationId xmlns:a16="http://schemas.microsoft.com/office/drawing/2014/main" id="{9AF32CF5-58E4-468D-ADC3-10A83899E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599" y="4547562"/>
            <a:ext cx="1124219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altLang="zh-CN" err="1">
                <a:solidFill>
                  <a:schemeClr val="tx1"/>
                </a:solidFill>
                <a:latin typeface="Arial" panose="020B0604020202020204" pitchFamily="34" charset="0"/>
                <a:ea typeface="宋体" charset="0"/>
                <a:cs typeface="Arial" panose="020B0604020202020204" pitchFamily="34" charset="0"/>
              </a:rPr>
              <a:t>imm</a:t>
            </a: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ea typeface="宋体" charset="0"/>
                <a:cs typeface="Arial" panose="020B0604020202020204" pitchFamily="34" charset="0"/>
              </a:rPr>
              <a:t>[11:5]</a:t>
            </a:r>
          </a:p>
        </p:txBody>
      </p:sp>
      <p:sp>
        <p:nvSpPr>
          <p:cNvPr id="55" name="Rectangle 14">
            <a:extLst>
              <a:ext uri="{FF2B5EF4-FFF2-40B4-BE49-F238E27FC236}">
                <a16:creationId xmlns:a16="http://schemas.microsoft.com/office/drawing/2014/main" id="{E35A412D-5192-4651-8466-2263EE56F5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8100" y="4516807"/>
            <a:ext cx="952500" cy="342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Rectangle 15">
            <a:extLst>
              <a:ext uri="{FF2B5EF4-FFF2-40B4-BE49-F238E27FC236}">
                <a16:creationId xmlns:a16="http://schemas.microsoft.com/office/drawing/2014/main" id="{AAD3FAA1-0961-4AE7-95D5-A6324CB3E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3300" y="4516807"/>
            <a:ext cx="952500" cy="342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ectangle 24">
            <a:extLst>
              <a:ext uri="{FF2B5EF4-FFF2-40B4-BE49-F238E27FC236}">
                <a16:creationId xmlns:a16="http://schemas.microsoft.com/office/drawing/2014/main" id="{4E0FD2B2-C095-4985-B34E-89A2A96629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500" y="4516807"/>
            <a:ext cx="952500" cy="342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ectangle 25">
            <a:extLst>
              <a:ext uri="{FF2B5EF4-FFF2-40B4-BE49-F238E27FC236}">
                <a16:creationId xmlns:a16="http://schemas.microsoft.com/office/drawing/2014/main" id="{F4642A4A-8328-4CC6-8327-31CA0E14D6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3700" y="4516807"/>
            <a:ext cx="952500" cy="342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ectangle 26">
            <a:extLst>
              <a:ext uri="{FF2B5EF4-FFF2-40B4-BE49-F238E27FC236}">
                <a16:creationId xmlns:a16="http://schemas.microsoft.com/office/drawing/2014/main" id="{9DFF70D8-0E9C-4C73-BABC-A886256EE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8900" y="4516807"/>
            <a:ext cx="1054100" cy="342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Rectangle 27">
            <a:extLst>
              <a:ext uri="{FF2B5EF4-FFF2-40B4-BE49-F238E27FC236}">
                <a16:creationId xmlns:a16="http://schemas.microsoft.com/office/drawing/2014/main" id="{18ADE9E2-5EE3-44F2-9BFB-EDCAD4ADD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5100" y="4554907"/>
            <a:ext cx="448841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ea typeface="宋体" charset="0"/>
                <a:cs typeface="Arial" panose="020B0604020202020204" pitchFamily="34" charset="0"/>
              </a:rPr>
              <a:t>rs2</a:t>
            </a:r>
          </a:p>
        </p:txBody>
      </p:sp>
      <p:sp>
        <p:nvSpPr>
          <p:cNvPr id="61" name="Rectangle 28">
            <a:extLst>
              <a:ext uri="{FF2B5EF4-FFF2-40B4-BE49-F238E27FC236}">
                <a16:creationId xmlns:a16="http://schemas.microsoft.com/office/drawing/2014/main" id="{EF24743D-8660-4111-97DA-AF09B310F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200" y="4554907"/>
            <a:ext cx="448841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ea typeface="宋体" charset="0"/>
                <a:cs typeface="Arial" panose="020B0604020202020204" pitchFamily="34" charset="0"/>
              </a:rPr>
              <a:t>rs1</a:t>
            </a:r>
          </a:p>
        </p:txBody>
      </p:sp>
      <p:sp>
        <p:nvSpPr>
          <p:cNvPr id="62" name="Rectangle 29">
            <a:extLst>
              <a:ext uri="{FF2B5EF4-FFF2-40B4-BE49-F238E27FC236}">
                <a16:creationId xmlns:a16="http://schemas.microsoft.com/office/drawing/2014/main" id="{C4A624D1-957D-46BE-98A7-F73203543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9788" y="4546969"/>
            <a:ext cx="756617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ea typeface="宋体" charset="0"/>
                <a:cs typeface="Arial" panose="020B0604020202020204" pitchFamily="34" charset="0"/>
              </a:rPr>
              <a:t>funct3</a:t>
            </a:r>
          </a:p>
        </p:txBody>
      </p:sp>
      <p:sp>
        <p:nvSpPr>
          <p:cNvPr id="63" name="Rectangle 30">
            <a:extLst>
              <a:ext uri="{FF2B5EF4-FFF2-40B4-BE49-F238E27FC236}">
                <a16:creationId xmlns:a16="http://schemas.microsoft.com/office/drawing/2014/main" id="{3F47F3E2-FF2C-4D29-8660-4BFD5C5C2B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7026" y="4560166"/>
            <a:ext cx="916918" cy="260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altLang="zh-CN" sz="1600" err="1">
                <a:solidFill>
                  <a:schemeClr val="tx1"/>
                </a:solidFill>
                <a:latin typeface="Arial" panose="020B0604020202020204" pitchFamily="34" charset="0"/>
                <a:ea typeface="宋体" charset="0"/>
                <a:cs typeface="Arial" panose="020B0604020202020204" pitchFamily="34" charset="0"/>
              </a:rPr>
              <a:t>imm</a:t>
            </a:r>
            <a:r>
              <a:rPr lang="en-US" altLang="zh-CN" sz="1600">
                <a:solidFill>
                  <a:schemeClr val="tx1"/>
                </a:solidFill>
                <a:latin typeface="Arial" panose="020B0604020202020204" pitchFamily="34" charset="0"/>
                <a:ea typeface="宋体" charset="0"/>
                <a:cs typeface="Arial" panose="020B0604020202020204" pitchFamily="34" charset="0"/>
              </a:rPr>
              <a:t>[4:0]</a:t>
            </a:r>
          </a:p>
        </p:txBody>
      </p:sp>
      <p:sp>
        <p:nvSpPr>
          <p:cNvPr id="64" name="Rectangle 31">
            <a:extLst>
              <a:ext uri="{FF2B5EF4-FFF2-40B4-BE49-F238E27FC236}">
                <a16:creationId xmlns:a16="http://schemas.microsoft.com/office/drawing/2014/main" id="{6232B165-3324-4F72-B857-CBD3AFB6B9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5900" y="4554907"/>
            <a:ext cx="884858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ea typeface="宋体" charset="0"/>
                <a:cs typeface="Arial" panose="020B0604020202020204" pitchFamily="34" charset="0"/>
              </a:rPr>
              <a:t>opcode</a:t>
            </a:r>
          </a:p>
        </p:txBody>
      </p:sp>
      <p:sp>
        <p:nvSpPr>
          <p:cNvPr id="65" name="Rectangle 41">
            <a:extLst>
              <a:ext uri="{FF2B5EF4-FFF2-40B4-BE49-F238E27FC236}">
                <a16:creationId xmlns:a16="http://schemas.microsoft.com/office/drawing/2014/main" id="{CB39E670-CB73-4101-A213-D0ABF1B29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526" y="2389504"/>
            <a:ext cx="965009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defRPr/>
            </a:pP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ea typeface="宋体" charset="0"/>
                <a:cs typeface="Arial" panose="020B0604020202020204" pitchFamily="34" charset="0"/>
              </a:rPr>
              <a:t>I format</a:t>
            </a:r>
          </a:p>
        </p:txBody>
      </p:sp>
      <p:sp>
        <p:nvSpPr>
          <p:cNvPr id="66" name="Line 32">
            <a:extLst>
              <a:ext uri="{FF2B5EF4-FFF2-40B4-BE49-F238E27FC236}">
                <a16:creationId xmlns:a16="http://schemas.microsoft.com/office/drawing/2014/main" id="{429B5A9F-AF6A-4EAE-8BCE-CC51943A000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92443" y="4107233"/>
            <a:ext cx="2971800" cy="376237"/>
          </a:xfrm>
          <a:prstGeom prst="line">
            <a:avLst/>
          </a:prstGeom>
          <a:noFill/>
          <a:ln w="12700">
            <a:solidFill>
              <a:srgbClr val="7A7A7A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A7A7A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67" name="Line 32">
            <a:extLst>
              <a:ext uri="{FF2B5EF4-FFF2-40B4-BE49-F238E27FC236}">
                <a16:creationId xmlns:a16="http://schemas.microsoft.com/office/drawing/2014/main" id="{E5F4D73F-479B-418D-ACC9-B87A72D3F964}"/>
              </a:ext>
            </a:extLst>
          </p:cNvPr>
          <p:cNvSpPr>
            <a:spLocks noChangeShapeType="1"/>
          </p:cNvSpPr>
          <p:nvPr/>
        </p:nvSpPr>
        <p:spPr bwMode="auto">
          <a:xfrm>
            <a:off x="4814863" y="4107233"/>
            <a:ext cx="651428" cy="370617"/>
          </a:xfrm>
          <a:prstGeom prst="line">
            <a:avLst/>
          </a:prstGeom>
          <a:noFill/>
          <a:ln w="12700">
            <a:solidFill>
              <a:srgbClr val="7A7A7A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A7A7A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68" name="Line 32">
            <a:extLst>
              <a:ext uri="{FF2B5EF4-FFF2-40B4-BE49-F238E27FC236}">
                <a16:creationId xmlns:a16="http://schemas.microsoft.com/office/drawing/2014/main" id="{8D6C1D16-3947-4DBC-A02C-2D0EE981FB0E}"/>
              </a:ext>
            </a:extLst>
          </p:cNvPr>
          <p:cNvSpPr>
            <a:spLocks noChangeShapeType="1"/>
          </p:cNvSpPr>
          <p:nvPr/>
        </p:nvSpPr>
        <p:spPr bwMode="auto">
          <a:xfrm>
            <a:off x="3349198" y="4107233"/>
            <a:ext cx="3167643" cy="370617"/>
          </a:xfrm>
          <a:prstGeom prst="line">
            <a:avLst/>
          </a:prstGeom>
          <a:noFill/>
          <a:ln w="12700">
            <a:solidFill>
              <a:srgbClr val="7A7A7A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A7A7A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69" name="Line 32">
            <a:extLst>
              <a:ext uri="{FF2B5EF4-FFF2-40B4-BE49-F238E27FC236}">
                <a16:creationId xmlns:a16="http://schemas.microsoft.com/office/drawing/2014/main" id="{873CF5B1-8073-4158-B168-4CFB89AA20A6}"/>
              </a:ext>
            </a:extLst>
          </p:cNvPr>
          <p:cNvSpPr>
            <a:spLocks noChangeShapeType="1"/>
          </p:cNvSpPr>
          <p:nvPr/>
        </p:nvSpPr>
        <p:spPr bwMode="auto">
          <a:xfrm>
            <a:off x="3349198" y="4107233"/>
            <a:ext cx="1269369" cy="383581"/>
          </a:xfrm>
          <a:prstGeom prst="line">
            <a:avLst/>
          </a:prstGeom>
          <a:noFill/>
          <a:ln w="12700">
            <a:solidFill>
              <a:srgbClr val="7A7A7A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A7A7A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71" name="Line 32">
            <a:extLst>
              <a:ext uri="{FF2B5EF4-FFF2-40B4-BE49-F238E27FC236}">
                <a16:creationId xmlns:a16="http://schemas.microsoft.com/office/drawing/2014/main" id="{340393DA-BA72-4F95-A127-6CA307BC3A6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21242" y="4107233"/>
            <a:ext cx="1958974" cy="370617"/>
          </a:xfrm>
          <a:prstGeom prst="line">
            <a:avLst/>
          </a:prstGeom>
          <a:noFill/>
          <a:ln w="12700">
            <a:solidFill>
              <a:srgbClr val="7A7A7A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A7A7A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72" name="Line 32">
            <a:extLst>
              <a:ext uri="{FF2B5EF4-FFF2-40B4-BE49-F238E27FC236}">
                <a16:creationId xmlns:a16="http://schemas.microsoft.com/office/drawing/2014/main" id="{33E4E1BE-EC00-4011-808F-43FB03D5B28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13269" y="4107233"/>
            <a:ext cx="1269370" cy="370617"/>
          </a:xfrm>
          <a:prstGeom prst="line">
            <a:avLst/>
          </a:prstGeom>
          <a:noFill/>
          <a:ln w="12700">
            <a:solidFill>
              <a:srgbClr val="7A7A7A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A7A7A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239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52" grpId="0"/>
      <p:bldP spid="53" grpId="0" animBg="1"/>
      <p:bldP spid="54" grpId="0"/>
      <p:bldP spid="55" grpId="0" animBg="1"/>
      <p:bldP spid="56" grpId="0" animBg="1"/>
      <p:bldP spid="57" grpId="0" animBg="1"/>
      <p:bldP spid="58" grpId="0" animBg="1"/>
      <p:bldP spid="59" grpId="0" animBg="1"/>
      <p:bldP spid="60" grpId="0"/>
      <p:bldP spid="61" grpId="0"/>
      <p:bldP spid="62" grpId="0"/>
      <p:bldP spid="63" grpId="0"/>
      <p:bldP spid="64" grpId="0"/>
      <p:bldP spid="66" grpId="0" animBg="1"/>
      <p:bldP spid="67" grpId="0" animBg="1"/>
      <p:bldP spid="68" grpId="0" animBg="1"/>
      <p:bldP spid="69" grpId="0" animBg="1"/>
      <p:bldP spid="71" grpId="0" animBg="1"/>
      <p:bldP spid="7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37C743-9D71-41BA-BF4F-B35899CED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Byte Addresses</a:t>
            </a:r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3374909E-A62A-8B0B-FAC7-591379A1C3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59586" y="6450805"/>
            <a:ext cx="8015896" cy="407195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A1F335E-B923-4336-9FD5-0B840467C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68" y="934873"/>
            <a:ext cx="7652784" cy="539480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C6250716-6130-4F9A-A428-0B12F6C6A1C0}"/>
              </a:ext>
            </a:extLst>
          </p:cNvPr>
          <p:cNvSpPr txBox="1"/>
          <p:nvPr/>
        </p:nvSpPr>
        <p:spPr>
          <a:xfrm>
            <a:off x="6553200" y="3924300"/>
            <a:ext cx="119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RISC-V</a:t>
            </a:r>
            <a:endParaRPr lang="zh-CN" altLang="en-US" sz="20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6620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37C743-9D71-41BA-BF4F-B35899CED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Loading and Storing Bytes</a:t>
            </a:r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3374909E-A62A-8B0B-FAC7-591379A1C3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59586" y="6450805"/>
            <a:ext cx="8015896" cy="40719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B0070A-A495-4385-8999-BFB6B27891CF}"/>
              </a:ext>
            </a:extLst>
          </p:cNvPr>
          <p:cNvSpPr txBox="1">
            <a:spLocks noChangeArrowheads="1"/>
          </p:cNvSpPr>
          <p:nvPr/>
        </p:nvSpPr>
        <p:spPr>
          <a:xfrm>
            <a:off x="313267" y="1018553"/>
            <a:ext cx="8229600" cy="15128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  <a:defRPr/>
            </a:pPr>
            <a:r>
              <a:rPr lang="en-US" altLang="zh-CN" sz="2400">
                <a:ea typeface="宋体" charset="0"/>
                <a:cs typeface="宋体" charset="0"/>
              </a:rPr>
              <a:t>RISC-V provides special instructions to move bytes</a:t>
            </a:r>
          </a:p>
          <a:p>
            <a:pPr algn="ctr">
              <a:buFont typeface="Wingdings" charset="0"/>
              <a:buNone/>
              <a:defRPr/>
            </a:pPr>
            <a:r>
              <a:rPr lang="en-US" altLang="zh-CN" sz="2400" err="1">
                <a:latin typeface="Courier New" charset="0"/>
              </a:rPr>
              <a:t>lb</a:t>
            </a:r>
            <a:r>
              <a:rPr lang="en-US" altLang="zh-CN" sz="2400">
                <a:latin typeface="Courier New" charset="0"/>
              </a:rPr>
              <a:t> x5, 40(x6)  </a:t>
            </a:r>
            <a:r>
              <a:rPr lang="en-US" altLang="zh-CN" sz="2400">
                <a:latin typeface="Courier New" charset="0"/>
                <a:ea typeface="宋体" charset="0"/>
                <a:cs typeface="宋体" charset="0"/>
              </a:rPr>
              <a:t>#load byte from memory</a:t>
            </a:r>
          </a:p>
          <a:p>
            <a:pPr algn="ctr">
              <a:buFont typeface="Wingdings" charset="0"/>
              <a:buNone/>
              <a:defRPr/>
            </a:pPr>
            <a:r>
              <a:rPr lang="en-US" altLang="zh-CN" sz="2400">
                <a:latin typeface="Courier New" charset="0"/>
              </a:rPr>
              <a:t>sb x5, 40(x6</a:t>
            </a:r>
            <a:r>
              <a:rPr lang="en-US" altLang="zh-CN" sz="2400">
                <a:latin typeface="Courier New" charset="0"/>
                <a:ea typeface="宋体" charset="0"/>
                <a:cs typeface="宋体" charset="0"/>
              </a:rPr>
              <a:t>)  #store byte to  memory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D1F0E75F-DB30-4DC1-9C4A-DDD28E7B0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267" y="3379563"/>
            <a:ext cx="8229600" cy="2722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itchFamily="2" charset="2"/>
              <a:buChar char="Ø"/>
              <a:defRPr/>
            </a:pP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宋体" charset="0"/>
                <a:cs typeface="Calibri" panose="020F0502020204030204" pitchFamily="34" charset="0"/>
              </a:rPr>
              <a:t>What 8 bits get loaded and stored?</a:t>
            </a:r>
          </a:p>
          <a:p>
            <a:pPr marL="741363" lvl="1" indent="-246063">
              <a:spcBef>
                <a:spcPct val="40000"/>
              </a:spcBef>
              <a:buClr>
                <a:schemeClr val="accent1"/>
              </a:buClr>
              <a:buSzPct val="75000"/>
              <a:buFont typeface="Monotype Sorts" charset="0"/>
              <a:buChar char="l"/>
              <a:defRPr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宋体" charset="0"/>
                <a:cs typeface="Calibri" panose="020F0502020204030204" pitchFamily="34" charset="0"/>
              </a:rPr>
              <a:t>load byte places the byte from memory in the </a:t>
            </a:r>
            <a:r>
              <a:rPr lang="en-US" altLang="zh-CN" sz="2000" dirty="0">
                <a:solidFill>
                  <a:srgbClr val="C00000"/>
                </a:solidFill>
                <a:latin typeface="Calibri" panose="020F0502020204030204" pitchFamily="34" charset="0"/>
                <a:ea typeface="宋体" charset="0"/>
                <a:cs typeface="Calibri" panose="020F0502020204030204" pitchFamily="34" charset="0"/>
              </a:rPr>
              <a:t>least significant</a:t>
            </a: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宋体" charset="0"/>
                <a:cs typeface="Calibri" panose="020F0502020204030204" pitchFamily="34" charset="0"/>
              </a:rPr>
              <a:t> 8 bits of the destination register</a:t>
            </a:r>
          </a:p>
          <a:p>
            <a:pPr marL="1146175" lvl="2" indent="-176213">
              <a:spcBef>
                <a:spcPct val="40000"/>
              </a:spcBef>
              <a:buClr>
                <a:schemeClr val="accent1"/>
              </a:buClr>
              <a:buSzPct val="100000"/>
              <a:buFontTx/>
              <a:buChar char="-"/>
              <a:defRPr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宋体" charset="0"/>
                <a:cs typeface="Calibri" panose="020F0502020204030204" pitchFamily="34" charset="0"/>
              </a:rPr>
              <a:t>what happens to the other bits in the register?</a:t>
            </a:r>
          </a:p>
          <a:p>
            <a:pPr marL="741363" lvl="1" indent="-246063">
              <a:spcBef>
                <a:spcPct val="40000"/>
              </a:spcBef>
              <a:buClr>
                <a:schemeClr val="accent1"/>
              </a:buClr>
              <a:buSzPct val="75000"/>
              <a:buFont typeface="Monotype Sorts" charset="0"/>
              <a:buChar char="l"/>
              <a:defRPr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宋体" charset="0"/>
                <a:cs typeface="Calibri" panose="020F0502020204030204" pitchFamily="34" charset="0"/>
              </a:rPr>
              <a:t>store byte takes the byte from the </a:t>
            </a:r>
            <a:r>
              <a:rPr lang="en-US" altLang="zh-CN" sz="2000" dirty="0">
                <a:solidFill>
                  <a:srgbClr val="C00000"/>
                </a:solidFill>
                <a:latin typeface="Calibri" panose="020F0502020204030204" pitchFamily="34" charset="0"/>
                <a:ea typeface="宋体" charset="0"/>
                <a:cs typeface="Calibri" panose="020F0502020204030204" pitchFamily="34" charset="0"/>
              </a:rPr>
              <a:t>least significant</a:t>
            </a: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宋体" charset="0"/>
                <a:cs typeface="Calibri" panose="020F0502020204030204" pitchFamily="34" charset="0"/>
              </a:rPr>
              <a:t> 8 bits of a register and writes it to a byte in memory</a:t>
            </a:r>
          </a:p>
          <a:p>
            <a:pPr marL="1146175" lvl="2" indent="-176213">
              <a:spcBef>
                <a:spcPct val="40000"/>
              </a:spcBef>
              <a:buClr>
                <a:schemeClr val="accent1"/>
              </a:buClr>
              <a:buSzPct val="100000"/>
              <a:buFontTx/>
              <a:buChar char="-"/>
              <a:defRPr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宋体" charset="0"/>
                <a:cs typeface="Calibri" panose="020F0502020204030204" pitchFamily="34" charset="0"/>
              </a:rPr>
              <a:t>what happens to the other bits in the memory word?</a:t>
            </a:r>
          </a:p>
        </p:txBody>
      </p:sp>
      <p:sp>
        <p:nvSpPr>
          <p:cNvPr id="6" name="Rectangle 15">
            <a:extLst>
              <a:ext uri="{FF2B5EF4-FFF2-40B4-BE49-F238E27FC236}">
                <a16:creationId xmlns:a16="http://schemas.microsoft.com/office/drawing/2014/main" id="{CC28792A-178E-419B-BAF5-4BFF2C0C1D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0467" y="2760027"/>
            <a:ext cx="952500" cy="342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Rectangle 24">
            <a:extLst>
              <a:ext uri="{FF2B5EF4-FFF2-40B4-BE49-F238E27FC236}">
                <a16:creationId xmlns:a16="http://schemas.microsoft.com/office/drawing/2014/main" id="{5C85BC0D-1369-4DD9-A8B6-BB5E22F8F7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5667" y="2760027"/>
            <a:ext cx="952500" cy="342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" name="Rectangle 25">
            <a:extLst>
              <a:ext uri="{FF2B5EF4-FFF2-40B4-BE49-F238E27FC236}">
                <a16:creationId xmlns:a16="http://schemas.microsoft.com/office/drawing/2014/main" id="{77952440-05ED-4025-A4EF-ADF6346B0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0867" y="2760027"/>
            <a:ext cx="952500" cy="342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Rectangle 26">
            <a:extLst>
              <a:ext uri="{FF2B5EF4-FFF2-40B4-BE49-F238E27FC236}">
                <a16:creationId xmlns:a16="http://schemas.microsoft.com/office/drawing/2014/main" id="{7C33669C-2A67-4345-BE20-E906FA253C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6067" y="2760027"/>
            <a:ext cx="1054100" cy="342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0" name="Rectangle 28">
            <a:extLst>
              <a:ext uri="{FF2B5EF4-FFF2-40B4-BE49-F238E27FC236}">
                <a16:creationId xmlns:a16="http://schemas.microsoft.com/office/drawing/2014/main" id="{9E9C87B4-2F1A-41EC-8DE1-C05B80E2D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6367" y="2798127"/>
            <a:ext cx="474663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altLang="zh-CN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rPr>
              <a:t>rs1</a:t>
            </a:r>
          </a:p>
        </p:txBody>
      </p:sp>
      <p:sp>
        <p:nvSpPr>
          <p:cNvPr id="11" name="Rectangle 29">
            <a:extLst>
              <a:ext uri="{FF2B5EF4-FFF2-40B4-BE49-F238E27FC236}">
                <a16:creationId xmlns:a16="http://schemas.microsoft.com/office/drawing/2014/main" id="{C73DE505-F1B8-4A48-B6A0-CC2B6810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6955" y="2790189"/>
            <a:ext cx="820738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altLang="zh-CN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rPr>
              <a:t>funct3</a:t>
            </a:r>
          </a:p>
        </p:txBody>
      </p:sp>
      <p:sp>
        <p:nvSpPr>
          <p:cNvPr id="12" name="Rectangle 30">
            <a:extLst>
              <a:ext uri="{FF2B5EF4-FFF2-40B4-BE49-F238E27FC236}">
                <a16:creationId xmlns:a16="http://schemas.microsoft.com/office/drawing/2014/main" id="{FE24ED62-AA6A-45B3-B668-FE23F85102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2967" y="2810238"/>
            <a:ext cx="358775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altLang="zh-CN" b="1" err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rPr>
              <a:t>rd</a:t>
            </a:r>
            <a:endParaRPr lang="en-US" altLang="zh-CN" b="1">
              <a:solidFill>
                <a:schemeClr val="tx1"/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3" name="Rectangle 31">
            <a:extLst>
              <a:ext uri="{FF2B5EF4-FFF2-40B4-BE49-F238E27FC236}">
                <a16:creationId xmlns:a16="http://schemas.microsoft.com/office/drawing/2014/main" id="{3C76B52B-95F7-45BF-9B26-A9C5D7677A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3067" y="2798127"/>
            <a:ext cx="949325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altLang="zh-CN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rPr>
              <a:t>opcode</a:t>
            </a:r>
          </a:p>
        </p:txBody>
      </p:sp>
      <p:sp>
        <p:nvSpPr>
          <p:cNvPr id="14" name="Rectangle 20">
            <a:extLst>
              <a:ext uri="{FF2B5EF4-FFF2-40B4-BE49-F238E27FC236}">
                <a16:creationId xmlns:a16="http://schemas.microsoft.com/office/drawing/2014/main" id="{0DF3573C-BF55-4ACE-B6F5-7021ED566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5324" y="2762763"/>
            <a:ext cx="2222500" cy="342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Rectangle 34">
            <a:extLst>
              <a:ext uri="{FF2B5EF4-FFF2-40B4-BE49-F238E27FC236}">
                <a16:creationId xmlns:a16="http://schemas.microsoft.com/office/drawing/2014/main" id="{A5F21818-D9F7-4371-92CC-2715923971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3312" y="2804038"/>
            <a:ext cx="1257300" cy="28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altLang="zh-CN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rPr>
              <a:t>immediate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D83F381-242D-4EB9-85CE-80D499468CAF}"/>
              </a:ext>
            </a:extLst>
          </p:cNvPr>
          <p:cNvSpPr/>
          <p:nvPr/>
        </p:nvSpPr>
        <p:spPr>
          <a:xfrm>
            <a:off x="449208" y="2744608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err="1">
                <a:latin typeface="Courier New" charset="0"/>
              </a:rPr>
              <a:t>lb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68098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D2B811-5314-45DF-A5C8-8B9B0461F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Immediate Instructions</a:t>
            </a:r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0069726-1B09-24E8-F003-C0E8918AA5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BE1325-D058-495A-9633-929B297D991E}"/>
              </a:ext>
            </a:extLst>
          </p:cNvPr>
          <p:cNvSpPr txBox="1">
            <a:spLocks noChangeArrowheads="1"/>
          </p:cNvSpPr>
          <p:nvPr/>
        </p:nvSpPr>
        <p:spPr>
          <a:xfrm>
            <a:off x="313267" y="3484599"/>
            <a:ext cx="8382000" cy="1325563"/>
          </a:xfrm>
          <a:prstGeom prst="rect">
            <a:avLst/>
          </a:prstGeom>
        </p:spPr>
        <p:txBody>
          <a:bodyPr vert="horz" lIns="90488" tIns="44450" rIns="90488" bIns="4445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None/>
              <a:defRPr/>
            </a:pPr>
            <a:r>
              <a:rPr lang="zh-CN" altLang="en-US" sz="2400">
                <a:ea typeface="宋体" pitchFamily="2" charset="-122"/>
              </a:rPr>
              <a:t>	     </a:t>
            </a:r>
            <a:r>
              <a:rPr lang="en-US" altLang="zh-CN" sz="2400" err="1">
                <a:latin typeface="Courier New" pitchFamily="49" charset="0"/>
                <a:ea typeface="宋体" pitchFamily="2" charset="-122"/>
              </a:rPr>
              <a:t>addi</a:t>
            </a:r>
            <a:r>
              <a:rPr lang="en-US" altLang="zh-CN" sz="2400">
                <a:latin typeface="Courier New" pitchFamily="49" charset="0"/>
                <a:ea typeface="宋体" pitchFamily="2" charset="-122"/>
              </a:rPr>
              <a:t>	</a:t>
            </a:r>
            <a:r>
              <a:rPr lang="en-US" altLang="zh-CN" sz="2400" err="1">
                <a:latin typeface="Courier New" pitchFamily="49" charset="0"/>
                <a:ea typeface="宋体" pitchFamily="2" charset="-122"/>
              </a:rPr>
              <a:t>sp</a:t>
            </a:r>
            <a:r>
              <a:rPr lang="en-US" altLang="zh-CN" sz="2400">
                <a:latin typeface="Courier New" pitchFamily="49" charset="0"/>
                <a:ea typeface="宋体" pitchFamily="2" charset="-122"/>
              </a:rPr>
              <a:t>, </a:t>
            </a:r>
            <a:r>
              <a:rPr lang="en-US" altLang="zh-CN" sz="2400" err="1">
                <a:latin typeface="Courier New" pitchFamily="49" charset="0"/>
                <a:ea typeface="宋体" pitchFamily="2" charset="-122"/>
              </a:rPr>
              <a:t>sp</a:t>
            </a:r>
            <a:r>
              <a:rPr lang="en-US" altLang="zh-CN" sz="2400">
                <a:latin typeface="Courier New" pitchFamily="49" charset="0"/>
                <a:ea typeface="宋体" pitchFamily="2" charset="-122"/>
              </a:rPr>
              <a:t>, 4	#</a:t>
            </a:r>
            <a:r>
              <a:rPr lang="en-US" altLang="zh-CN" sz="2400" err="1">
                <a:latin typeface="Courier New" pitchFamily="49" charset="0"/>
                <a:ea typeface="宋体" pitchFamily="2" charset="-122"/>
              </a:rPr>
              <a:t>sp</a:t>
            </a:r>
            <a:r>
              <a:rPr lang="en-US" altLang="zh-CN" sz="2400">
                <a:latin typeface="Courier New" pitchFamily="49" charset="0"/>
                <a:ea typeface="宋体" pitchFamily="2" charset="-122"/>
              </a:rPr>
              <a:t> = </a:t>
            </a:r>
            <a:r>
              <a:rPr lang="en-US" altLang="zh-CN" sz="2400" err="1">
                <a:latin typeface="Courier New" pitchFamily="49" charset="0"/>
                <a:ea typeface="宋体" pitchFamily="2" charset="-122"/>
              </a:rPr>
              <a:t>sp</a:t>
            </a:r>
            <a:r>
              <a:rPr lang="en-US" altLang="zh-CN" sz="2400">
                <a:latin typeface="Courier New" pitchFamily="49" charset="0"/>
                <a:ea typeface="宋体" pitchFamily="2" charset="-122"/>
              </a:rPr>
              <a:t> + 4</a:t>
            </a:r>
          </a:p>
          <a:p>
            <a:pPr marL="342900" indent="-342900">
              <a:buFont typeface="Wingdings" pitchFamily="2" charset="2"/>
              <a:buNone/>
              <a:defRPr/>
            </a:pPr>
            <a:endParaRPr lang="en-US" altLang="zh-CN" sz="2400">
              <a:ea typeface="宋体" pitchFamily="2" charset="-122"/>
            </a:endParaRPr>
          </a:p>
          <a:p>
            <a:pPr marL="342900" indent="-342900">
              <a:defRPr/>
            </a:pPr>
            <a:r>
              <a:rPr lang="en-US" altLang="zh-CN" sz="2400">
                <a:ea typeface="宋体" pitchFamily="2" charset="-122"/>
              </a:rPr>
              <a:t>Machine format (</a:t>
            </a:r>
            <a:r>
              <a:rPr lang="en-US" altLang="zh-CN" sz="2400">
                <a:solidFill>
                  <a:srgbClr val="FF0000"/>
                </a:solidFill>
                <a:ea typeface="宋体" pitchFamily="2" charset="-122"/>
              </a:rPr>
              <a:t>I </a:t>
            </a:r>
            <a:r>
              <a:rPr lang="en-US" altLang="zh-CN" sz="2400">
                <a:ea typeface="宋体" pitchFamily="2" charset="-122"/>
              </a:rPr>
              <a:t>format):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16EEC26B-9666-4BD6-BB5C-FF5A6CF135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8867" y="4927641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  <a:sym typeface="Symbol" charset="0"/>
              </a:rPr>
              <a:t>I  format</a:t>
            </a:r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6636A63C-465C-4E9C-B014-B7D88F034B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267" y="950949"/>
            <a:ext cx="79248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marL="342900" indent="-342900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itchFamily="2" charset="2"/>
              <a:buChar char="Ø"/>
              <a:defRPr/>
            </a:pPr>
            <a:r>
              <a:rPr lang="en-US" altLang="zh-CN" sz="2400">
                <a:solidFill>
                  <a:schemeClr val="tx1"/>
                </a:solidFill>
                <a:ea typeface="宋体" pitchFamily="2" charset="-122"/>
              </a:rPr>
              <a:t>Small constants are used often in typical code</a:t>
            </a:r>
            <a:endParaRPr lang="en-US" altLang="zh-CN" sz="2000">
              <a:solidFill>
                <a:schemeClr val="tx1"/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itchFamily="2" charset="2"/>
              <a:buChar char="Ø"/>
              <a:defRPr/>
            </a:pPr>
            <a:r>
              <a:rPr lang="en-US" altLang="zh-CN" sz="2400">
                <a:solidFill>
                  <a:schemeClr val="tx1"/>
                </a:solidFill>
                <a:ea typeface="宋体" pitchFamily="2" charset="-122"/>
              </a:rPr>
              <a:t>Possible approaches?</a:t>
            </a:r>
          </a:p>
          <a:p>
            <a:pPr marL="742950" lvl="1" indent="-285750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Monotype Sorts" pitchFamily="2" charset="2"/>
              <a:buChar char="l"/>
              <a:defRPr/>
            </a:pPr>
            <a:r>
              <a:rPr lang="en-US" altLang="zh-CN" sz="2000">
                <a:solidFill>
                  <a:schemeClr val="tx1"/>
                </a:solidFill>
                <a:ea typeface="宋体" pitchFamily="2" charset="-122"/>
              </a:rPr>
              <a:t>put “typical constants” in memory and load them </a:t>
            </a:r>
          </a:p>
          <a:p>
            <a:pPr marL="742950" lvl="1" indent="-285750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Monotype Sorts" pitchFamily="2" charset="2"/>
              <a:buChar char="l"/>
              <a:defRPr/>
            </a:pPr>
            <a:r>
              <a:rPr lang="en-US" altLang="zh-CN" sz="2000">
                <a:solidFill>
                  <a:schemeClr val="tx1"/>
                </a:solidFill>
                <a:ea typeface="宋体" pitchFamily="2" charset="-122"/>
              </a:rPr>
              <a:t>create hard-wired registers (like $zero) for constants like 1</a:t>
            </a:r>
          </a:p>
          <a:p>
            <a:pPr marL="742950" lvl="1" indent="-285750">
              <a:lnSpc>
                <a:spcPct val="85000"/>
              </a:lnSpc>
              <a:spcBef>
                <a:spcPct val="40000"/>
              </a:spcBef>
              <a:buClr>
                <a:schemeClr val="accent1"/>
              </a:buClr>
              <a:buSzPct val="75000"/>
              <a:buFont typeface="Monotype Sorts" pitchFamily="2" charset="2"/>
              <a:buChar char="l"/>
              <a:defRPr/>
            </a:pPr>
            <a:r>
              <a:rPr lang="en-US" altLang="zh-CN" sz="2000">
                <a:solidFill>
                  <a:srgbClr val="FF0000"/>
                </a:solidFill>
                <a:ea typeface="宋体" pitchFamily="2" charset="-122"/>
              </a:rPr>
              <a:t>have special instructions that contain constants !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1FD328B-4A03-496F-B0B3-5E81FC2E8E2B}"/>
              </a:ext>
            </a:extLst>
          </p:cNvPr>
          <p:cNvGrpSpPr/>
          <p:nvPr/>
        </p:nvGrpSpPr>
        <p:grpSpPr>
          <a:xfrm>
            <a:off x="800793" y="4931739"/>
            <a:ext cx="6187068" cy="345636"/>
            <a:chOff x="1315457" y="2374901"/>
            <a:chExt cx="6187068" cy="345636"/>
          </a:xfrm>
        </p:grpSpPr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D85F01AA-11C4-4793-BC01-18F468C1C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0600" y="2374901"/>
              <a:ext cx="952500" cy="3429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" name="Rectangle 24">
              <a:extLst>
                <a:ext uri="{FF2B5EF4-FFF2-40B4-BE49-F238E27FC236}">
                  <a16:creationId xmlns:a16="http://schemas.microsoft.com/office/drawing/2014/main" id="{74419B41-EA32-4596-901F-CEFE91729B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5800" y="2374901"/>
              <a:ext cx="952500" cy="3429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4EB24A37-CB8F-46FE-857A-37F448AD6F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1000" y="2374901"/>
              <a:ext cx="952500" cy="3429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2" name="Rectangle 26">
              <a:extLst>
                <a:ext uri="{FF2B5EF4-FFF2-40B4-BE49-F238E27FC236}">
                  <a16:creationId xmlns:a16="http://schemas.microsoft.com/office/drawing/2014/main" id="{D72FECA6-A495-47FC-87CE-74D756C6B6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6200" y="2374901"/>
              <a:ext cx="1054100" cy="3429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3" name="Rectangle 28">
              <a:extLst>
                <a:ext uri="{FF2B5EF4-FFF2-40B4-BE49-F238E27FC236}">
                  <a16:creationId xmlns:a16="http://schemas.microsoft.com/office/drawing/2014/main" id="{5314DF29-CC68-4179-BCC4-61E59FCB3D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6500" y="2413001"/>
              <a:ext cx="474663" cy="287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  <a:defRPr/>
              </a:pPr>
              <a:r>
                <a:rPr lang="en-US" altLang="zh-CN" b="1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rPr>
                <a:t>rs1</a:t>
              </a:r>
            </a:p>
          </p:txBody>
        </p:sp>
        <p:sp>
          <p:nvSpPr>
            <p:cNvPr id="14" name="Rectangle 29">
              <a:extLst>
                <a:ext uri="{FF2B5EF4-FFF2-40B4-BE49-F238E27FC236}">
                  <a16:creationId xmlns:a16="http://schemas.microsoft.com/office/drawing/2014/main" id="{AAB99497-D540-4D7D-B65F-5FD5690A41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7088" y="2405063"/>
              <a:ext cx="820738" cy="287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  <a:defRPr/>
              </a:pPr>
              <a:r>
                <a:rPr lang="en-US" altLang="zh-CN" b="1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rPr>
                <a:t>funct3</a:t>
              </a:r>
            </a:p>
          </p:txBody>
        </p:sp>
        <p:sp>
          <p:nvSpPr>
            <p:cNvPr id="15" name="Rectangle 30">
              <a:extLst>
                <a:ext uri="{FF2B5EF4-FFF2-40B4-BE49-F238E27FC236}">
                  <a16:creationId xmlns:a16="http://schemas.microsoft.com/office/drawing/2014/main" id="{00268B9F-E552-4E3B-B664-680F05AF5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8800" y="2413001"/>
              <a:ext cx="358775" cy="287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  <a:defRPr/>
              </a:pPr>
              <a:r>
                <a:rPr lang="en-US" altLang="zh-CN" b="1" err="1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rPr>
                <a:t>rd</a:t>
              </a:r>
              <a:endParaRPr lang="en-US" altLang="zh-CN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16" name="Rectangle 31">
              <a:extLst>
                <a:ext uri="{FF2B5EF4-FFF2-40B4-BE49-F238E27FC236}">
                  <a16:creationId xmlns:a16="http://schemas.microsoft.com/office/drawing/2014/main" id="{302C9D10-661A-4876-BD3B-FAEBAEB52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3200" y="2413001"/>
              <a:ext cx="949325" cy="287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  <a:defRPr/>
              </a:pPr>
              <a:r>
                <a:rPr lang="en-US" altLang="zh-CN" b="1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rPr>
                <a:t>opcode</a:t>
              </a:r>
            </a:p>
          </p:txBody>
        </p:sp>
        <p:sp>
          <p:nvSpPr>
            <p:cNvPr id="17" name="Rectangle 20">
              <a:extLst>
                <a:ext uri="{FF2B5EF4-FFF2-40B4-BE49-F238E27FC236}">
                  <a16:creationId xmlns:a16="http://schemas.microsoft.com/office/drawing/2014/main" id="{5D52A2A6-B6C2-40F8-B657-1CCBE35BFE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5457" y="2377637"/>
              <a:ext cx="2222500" cy="3429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8" name="Rectangle 34">
              <a:extLst>
                <a:ext uri="{FF2B5EF4-FFF2-40B4-BE49-F238E27FC236}">
                  <a16:creationId xmlns:a16="http://schemas.microsoft.com/office/drawing/2014/main" id="{D1302317-7E54-434E-A225-F7E9997133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3445" y="2418912"/>
              <a:ext cx="1257300" cy="284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  <a:defRPr/>
              </a:pPr>
              <a:r>
                <a:rPr lang="en-US" altLang="zh-CN" b="1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rPr>
                <a:t>immediate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79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B0EC4D-E847-449F-8940-73BA48079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How About Larger Constants?</a:t>
            </a:r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35B5660-9A75-0F53-C3E1-689B8795E6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88052" y="6450805"/>
            <a:ext cx="8015896" cy="40719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DEF02D-C1E5-452C-9FEC-EF0B0484EBA6}"/>
              </a:ext>
            </a:extLst>
          </p:cNvPr>
          <p:cNvSpPr txBox="1">
            <a:spLocks noChangeArrowheads="1"/>
          </p:cNvSpPr>
          <p:nvPr/>
        </p:nvSpPr>
        <p:spPr>
          <a:xfrm>
            <a:off x="313267" y="943783"/>
            <a:ext cx="11068050" cy="4970434"/>
          </a:xfrm>
          <a:prstGeom prst="rect">
            <a:avLst/>
          </a:prstGeom>
        </p:spPr>
        <p:txBody>
          <a:bodyPr vert="horz" lIns="90488" tIns="44450" rIns="90488" bIns="4445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CN" sz="2400" dirty="0">
                <a:ea typeface="宋体" pitchFamily="2" charset="-122"/>
              </a:rPr>
              <a:t>We'd also like to be able to load a long constant into a register, for this we have a new "load upper immediate" instruction</a:t>
            </a:r>
          </a:p>
          <a:p>
            <a:pPr marL="0" indent="0">
              <a:buNone/>
              <a:defRPr/>
            </a:pPr>
            <a:r>
              <a:rPr lang="en-US" altLang="zh-CN" sz="2400" dirty="0">
                <a:latin typeface="Courier New" pitchFamily="49" charset="0"/>
                <a:ea typeface="宋体" pitchFamily="2" charset="-122"/>
              </a:rPr>
              <a:t>		</a:t>
            </a:r>
            <a:r>
              <a:rPr lang="en-US" altLang="zh-CN" sz="2400" dirty="0" err="1">
                <a:latin typeface="Courier New" pitchFamily="49" charset="0"/>
                <a:ea typeface="宋体" pitchFamily="2" charset="-122"/>
              </a:rPr>
              <a:t>lui</a:t>
            </a:r>
            <a:r>
              <a:rPr lang="en-US" altLang="zh-CN" sz="2400" dirty="0">
                <a:latin typeface="Courier New" pitchFamily="49" charset="0"/>
                <a:ea typeface="宋体" pitchFamily="2" charset="-122"/>
              </a:rPr>
              <a:t> x5, 34534</a:t>
            </a:r>
          </a:p>
          <a:p>
            <a:pPr marL="342900" indent="-342900">
              <a:defRPr/>
            </a:pPr>
            <a:endParaRPr lang="en-US" altLang="zh-CN" sz="2400" dirty="0">
              <a:ea typeface="宋体" pitchFamily="2" charset="-122"/>
            </a:endParaRPr>
          </a:p>
          <a:p>
            <a:pPr marL="342900" indent="-342900">
              <a:defRPr/>
            </a:pPr>
            <a:endParaRPr lang="en-US" altLang="zh-CN" sz="2400" dirty="0">
              <a:ea typeface="宋体" pitchFamily="2" charset="-122"/>
            </a:endParaRPr>
          </a:p>
          <a:p>
            <a:pPr marL="342900" indent="-342900">
              <a:defRPr/>
            </a:pPr>
            <a:endParaRPr lang="en-US" altLang="zh-CN" sz="2400" dirty="0">
              <a:ea typeface="宋体" pitchFamily="2" charset="-122"/>
            </a:endParaRPr>
          </a:p>
          <a:p>
            <a:pPr marL="342900" indent="-342900">
              <a:defRPr/>
            </a:pPr>
            <a:endParaRPr lang="en-US" altLang="zh-CN" sz="2400" dirty="0">
              <a:ea typeface="宋体" pitchFamily="2" charset="-122"/>
            </a:endParaRPr>
          </a:p>
          <a:p>
            <a:pPr marL="0" indent="0">
              <a:buNone/>
              <a:defRPr/>
            </a:pPr>
            <a:r>
              <a:rPr lang="en-US" altLang="zh-CN" sz="2400" dirty="0" err="1">
                <a:ea typeface="宋体" pitchFamily="2" charset="-122"/>
              </a:rPr>
              <a:t>lui</a:t>
            </a:r>
            <a:r>
              <a:rPr lang="en-US" altLang="zh-CN" sz="2400" dirty="0">
                <a:ea typeface="宋体" pitchFamily="2" charset="-122"/>
              </a:rPr>
              <a:t> loads a 20-bit constant into bits 12 through 31 of a register. The </a:t>
            </a:r>
            <a:r>
              <a:rPr lang="en-US" altLang="zh-CN" sz="2400" dirty="0">
                <a:solidFill>
                  <a:srgbClr val="C00000"/>
                </a:solidFill>
                <a:ea typeface="宋体" pitchFamily="2" charset="-122"/>
              </a:rPr>
              <a:t>most significant </a:t>
            </a:r>
            <a:r>
              <a:rPr lang="en-US" altLang="zh-CN" sz="2400" dirty="0">
                <a:ea typeface="宋体" pitchFamily="2" charset="-122"/>
              </a:rPr>
              <a:t>32 bits are filled with copies of bit 31, and the </a:t>
            </a:r>
            <a:r>
              <a:rPr lang="en-US" altLang="zh-CN" sz="2400" dirty="0">
                <a:solidFill>
                  <a:srgbClr val="C00000"/>
                </a:solidFill>
                <a:ea typeface="宋体" pitchFamily="2" charset="-122"/>
              </a:rPr>
              <a:t>least significant </a:t>
            </a:r>
            <a:r>
              <a:rPr lang="en-US" altLang="zh-CN" sz="2400" dirty="0">
                <a:ea typeface="宋体" pitchFamily="2" charset="-122"/>
              </a:rPr>
              <a:t>12 bits are filled with zeros.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C8D1C5F-29C6-4DF2-87F3-1E94EF0ADED8}"/>
              </a:ext>
            </a:extLst>
          </p:cNvPr>
          <p:cNvGrpSpPr/>
          <p:nvPr/>
        </p:nvGrpSpPr>
        <p:grpSpPr>
          <a:xfrm>
            <a:off x="606554" y="2705908"/>
            <a:ext cx="7316001" cy="380844"/>
            <a:chOff x="1032379" y="6055973"/>
            <a:chExt cx="7316001" cy="380844"/>
          </a:xfrm>
        </p:grpSpPr>
        <p:sp>
          <p:nvSpPr>
            <p:cNvPr id="20" name="Rectangle 20">
              <a:extLst>
                <a:ext uri="{FF2B5EF4-FFF2-40B4-BE49-F238E27FC236}">
                  <a16:creationId xmlns:a16="http://schemas.microsoft.com/office/drawing/2014/main" id="{1AE3E6C9-18DE-4A2B-B0EE-1D6D4397C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2379" y="6093917"/>
              <a:ext cx="4140200" cy="3429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1" name="Rectangle 34">
              <a:extLst>
                <a:ext uri="{FF2B5EF4-FFF2-40B4-BE49-F238E27FC236}">
                  <a16:creationId xmlns:a16="http://schemas.microsoft.com/office/drawing/2014/main" id="{6DDCBD18-2CBD-4182-8E6E-3662C65249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3207" y="6135192"/>
              <a:ext cx="2342170" cy="284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  <a:defRPr/>
              </a:pPr>
              <a:r>
                <a:rPr lang="en-US" altLang="zh-CN" b="1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rPr>
                <a:t>immediate[31:12]</a:t>
              </a:r>
            </a:p>
          </p:txBody>
        </p:sp>
        <p:sp>
          <p:nvSpPr>
            <p:cNvPr id="22" name="Rectangle 25">
              <a:extLst>
                <a:ext uri="{FF2B5EF4-FFF2-40B4-BE49-F238E27FC236}">
                  <a16:creationId xmlns:a16="http://schemas.microsoft.com/office/drawing/2014/main" id="{244DE5BA-45D7-4617-9AEF-5506BC0F2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2105" y="6093917"/>
              <a:ext cx="952500" cy="3429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3" name="Rectangle 26">
              <a:extLst>
                <a:ext uri="{FF2B5EF4-FFF2-40B4-BE49-F238E27FC236}">
                  <a16:creationId xmlns:a16="http://schemas.microsoft.com/office/drawing/2014/main" id="{8102D603-2E79-4436-9BC3-4EC1EC428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7305" y="6093917"/>
              <a:ext cx="1054100" cy="3429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4" name="Rectangle 30">
              <a:extLst>
                <a:ext uri="{FF2B5EF4-FFF2-40B4-BE49-F238E27FC236}">
                  <a16:creationId xmlns:a16="http://schemas.microsoft.com/office/drawing/2014/main" id="{10385431-13E3-40FC-84F9-48CF006BA1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9905" y="6132017"/>
              <a:ext cx="358775" cy="287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  <a:defRPr/>
              </a:pPr>
              <a:r>
                <a:rPr lang="en-US" altLang="zh-CN" b="1" err="1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rPr>
                <a:t>rd</a:t>
              </a:r>
              <a:endParaRPr lang="en-US" altLang="zh-CN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25" name="Rectangle 31">
              <a:extLst>
                <a:ext uri="{FF2B5EF4-FFF2-40B4-BE49-F238E27FC236}">
                  <a16:creationId xmlns:a16="http://schemas.microsoft.com/office/drawing/2014/main" id="{EA526D23-A3CE-47AF-ABE8-4670FB54E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4305" y="6132017"/>
              <a:ext cx="949325" cy="287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  <a:defRPr/>
              </a:pPr>
              <a:r>
                <a:rPr lang="en-US" altLang="zh-CN" b="1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rPr>
                <a:t>opcode</a:t>
              </a:r>
            </a:p>
          </p:txBody>
        </p:sp>
        <p:sp>
          <p:nvSpPr>
            <p:cNvPr id="26" name="Rectangle 41">
              <a:extLst>
                <a:ext uri="{FF2B5EF4-FFF2-40B4-BE49-F238E27FC236}">
                  <a16:creationId xmlns:a16="http://schemas.microsoft.com/office/drawing/2014/main" id="{B3816AF6-8932-4C1F-8F47-C1C9CEDA7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0779" y="6055973"/>
              <a:ext cx="1067601" cy="3667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>
                <a:defRPr/>
              </a:pPr>
              <a:r>
                <a:rPr lang="en-US" altLang="zh-CN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rPr>
                <a:t>U format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293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FA16D-95B3-4036-B793-7C1028B3A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RISC-V Control Flow Instructions</a:t>
            </a:r>
            <a:endParaRPr lang="zh-CN" altLang="en-US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3D8E41BE-7F18-3558-827A-F9BD18CBB8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04985" y="6462055"/>
            <a:ext cx="8015896" cy="40719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AF1969-2423-416D-B10B-DEE40A4F9ED9}"/>
              </a:ext>
            </a:extLst>
          </p:cNvPr>
          <p:cNvSpPr txBox="1">
            <a:spLocks noChangeArrowheads="1"/>
          </p:cNvSpPr>
          <p:nvPr/>
        </p:nvSpPr>
        <p:spPr>
          <a:xfrm>
            <a:off x="313267" y="1028693"/>
            <a:ext cx="9652669" cy="3352800"/>
          </a:xfrm>
          <a:prstGeom prst="rect">
            <a:avLst/>
          </a:prstGeom>
        </p:spPr>
        <p:txBody>
          <a:bodyPr vert="horz" lIns="90488" tIns="44450" rIns="90488" bIns="4445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  <a:defRPr/>
            </a:pPr>
            <a:r>
              <a:rPr lang="en-US" altLang="zh-CN" sz="2400">
                <a:ea typeface="宋体" pitchFamily="2" charset="-122"/>
              </a:rPr>
              <a:t>RISC-V </a:t>
            </a:r>
            <a:r>
              <a:rPr lang="en-US" altLang="zh-CN" sz="2400">
                <a:solidFill>
                  <a:srgbClr val="FF0000"/>
                </a:solidFill>
                <a:ea typeface="宋体" pitchFamily="2" charset="-122"/>
              </a:rPr>
              <a:t>conditional branch </a:t>
            </a:r>
            <a:r>
              <a:rPr lang="en-US" altLang="zh-CN" sz="2400">
                <a:ea typeface="宋体" pitchFamily="2" charset="-122"/>
              </a:rPr>
              <a:t>instructions:</a:t>
            </a:r>
          </a:p>
          <a:p>
            <a:pPr marL="457200" lvl="1" indent="0">
              <a:buNone/>
              <a:defRPr/>
            </a:pPr>
            <a:r>
              <a:rPr lang="en-US" altLang="zh-CN" err="1">
                <a:latin typeface="Courier New" pitchFamily="49" charset="0"/>
                <a:ea typeface="宋体" pitchFamily="2" charset="-122"/>
              </a:rPr>
              <a:t>beq</a:t>
            </a:r>
            <a:r>
              <a:rPr lang="en-US" altLang="zh-CN">
                <a:latin typeface="Courier New" pitchFamily="49" charset="0"/>
                <a:ea typeface="宋体" pitchFamily="2" charset="-122"/>
              </a:rPr>
              <a:t> rs1, rs2, L1	#go to </a:t>
            </a:r>
            <a:r>
              <a:rPr lang="en-US" altLang="zh-CN" err="1">
                <a:latin typeface="Courier New" pitchFamily="49" charset="0"/>
                <a:ea typeface="宋体" pitchFamily="2" charset="-122"/>
              </a:rPr>
              <a:t>Ll</a:t>
            </a:r>
            <a:r>
              <a:rPr lang="en-US" altLang="zh-CN">
                <a:latin typeface="Courier New" pitchFamily="49" charset="0"/>
                <a:ea typeface="宋体" pitchFamily="2" charset="-122"/>
              </a:rPr>
              <a:t> if rs1</a:t>
            </a:r>
            <a:r>
              <a:rPr lang="en-US" altLang="zh-CN">
                <a:latin typeface="Courier New" pitchFamily="49" charset="0"/>
                <a:ea typeface="宋体" pitchFamily="2" charset="-122"/>
                <a:sym typeface="Symbol" pitchFamily="18" charset="2"/>
              </a:rPr>
              <a:t>==r</a:t>
            </a:r>
            <a:r>
              <a:rPr lang="en-US" altLang="zh-CN">
                <a:latin typeface="Courier New" pitchFamily="49" charset="0"/>
                <a:ea typeface="宋体" pitchFamily="2" charset="-122"/>
              </a:rPr>
              <a:t>s2 </a:t>
            </a:r>
            <a:br>
              <a:rPr lang="en-US" altLang="zh-CN">
                <a:latin typeface="Courier New" pitchFamily="49" charset="0"/>
                <a:ea typeface="宋体" pitchFamily="2" charset="-122"/>
              </a:rPr>
            </a:br>
            <a:r>
              <a:rPr lang="en-US" altLang="zh-CN" err="1">
                <a:latin typeface="Courier New" pitchFamily="49" charset="0"/>
                <a:ea typeface="宋体" pitchFamily="2" charset="-122"/>
              </a:rPr>
              <a:t>bne</a:t>
            </a:r>
            <a:r>
              <a:rPr lang="en-US" altLang="zh-CN">
                <a:latin typeface="Courier New" pitchFamily="49" charset="0"/>
                <a:ea typeface="宋体" pitchFamily="2" charset="-122"/>
              </a:rPr>
              <a:t> rs1, rs2, L1	#go to </a:t>
            </a:r>
            <a:r>
              <a:rPr lang="en-US" altLang="zh-CN" err="1">
                <a:latin typeface="Courier New" pitchFamily="49" charset="0"/>
                <a:ea typeface="宋体" pitchFamily="2" charset="-122"/>
              </a:rPr>
              <a:t>Ll</a:t>
            </a:r>
            <a:r>
              <a:rPr lang="en-US" altLang="zh-CN">
                <a:latin typeface="Courier New" pitchFamily="49" charset="0"/>
                <a:ea typeface="宋体" pitchFamily="2" charset="-122"/>
              </a:rPr>
              <a:t> if rs1!=rs2</a:t>
            </a:r>
          </a:p>
          <a:p>
            <a:pPr marL="457200" lvl="1" indent="0">
              <a:buNone/>
              <a:defRPr/>
            </a:pPr>
            <a:r>
              <a:rPr lang="en-US" altLang="zh-CN">
                <a:latin typeface="Courier New" pitchFamily="49" charset="0"/>
                <a:ea typeface="宋体" pitchFamily="2" charset="-122"/>
              </a:rPr>
              <a:t>	</a:t>
            </a:r>
            <a:endParaRPr lang="en-US" altLang="zh-CN">
              <a:ea typeface="宋体" pitchFamily="2" charset="-122"/>
            </a:endParaRPr>
          </a:p>
          <a:p>
            <a:pPr marL="457200" lvl="1" indent="0">
              <a:buNone/>
              <a:defRPr/>
            </a:pPr>
            <a:r>
              <a:rPr lang="en-US" altLang="zh-CN">
                <a:ea typeface="宋体" pitchFamily="2" charset="-122"/>
              </a:rPr>
              <a:t>	Ex:	</a:t>
            </a:r>
            <a:r>
              <a:rPr lang="en-US" altLang="zh-CN">
                <a:latin typeface="Courier New" pitchFamily="49" charset="0"/>
                <a:ea typeface="宋体" pitchFamily="2" charset="-122"/>
              </a:rPr>
              <a:t>if (</a:t>
            </a:r>
            <a:r>
              <a:rPr lang="en-US" altLang="zh-CN" err="1">
                <a:latin typeface="Courier New" pitchFamily="49" charset="0"/>
                <a:ea typeface="宋体" pitchFamily="2" charset="-122"/>
              </a:rPr>
              <a:t>i</a:t>
            </a:r>
            <a:r>
              <a:rPr lang="en-US" altLang="zh-CN">
                <a:latin typeface="Courier New" pitchFamily="49" charset="0"/>
                <a:ea typeface="宋体" pitchFamily="2" charset="-122"/>
              </a:rPr>
              <a:t>==j) h = </a:t>
            </a:r>
            <a:r>
              <a:rPr lang="en-US" altLang="zh-CN" err="1">
                <a:latin typeface="Courier New" pitchFamily="49" charset="0"/>
                <a:ea typeface="宋体" pitchFamily="2" charset="-122"/>
              </a:rPr>
              <a:t>i</a:t>
            </a:r>
            <a:r>
              <a:rPr lang="en-US" altLang="zh-CN">
                <a:latin typeface="Courier New" pitchFamily="49" charset="0"/>
                <a:ea typeface="宋体" pitchFamily="2" charset="-122"/>
              </a:rPr>
              <a:t> + j;</a:t>
            </a:r>
          </a:p>
          <a:p>
            <a:pPr marL="0" indent="0">
              <a:buNone/>
              <a:defRPr/>
            </a:pPr>
            <a:r>
              <a:rPr lang="en-US" altLang="zh-CN" sz="2400">
                <a:latin typeface="Courier New" pitchFamily="49" charset="0"/>
                <a:ea typeface="宋体" pitchFamily="2" charset="-122"/>
              </a:rPr>
              <a:t>		</a:t>
            </a:r>
            <a:r>
              <a:rPr lang="en-US" altLang="zh-CN" sz="2400" err="1">
                <a:latin typeface="Courier New" pitchFamily="49" charset="0"/>
                <a:ea typeface="宋体" pitchFamily="2" charset="-122"/>
              </a:rPr>
              <a:t>bne</a:t>
            </a:r>
            <a:r>
              <a:rPr lang="en-US" altLang="zh-CN" sz="2400">
                <a:latin typeface="Courier New" pitchFamily="49" charset="0"/>
                <a:ea typeface="宋体" pitchFamily="2" charset="-122"/>
              </a:rPr>
              <a:t> x22, x23, L1</a:t>
            </a:r>
            <a:br>
              <a:rPr lang="en-US" altLang="zh-CN" sz="2400">
                <a:latin typeface="Courier New" pitchFamily="49" charset="0"/>
                <a:ea typeface="宋体" pitchFamily="2" charset="-122"/>
              </a:rPr>
            </a:br>
            <a:r>
              <a:rPr lang="en-US" altLang="zh-CN" sz="2400">
                <a:latin typeface="Courier New" pitchFamily="49" charset="0"/>
                <a:ea typeface="宋体" pitchFamily="2" charset="-122"/>
              </a:rPr>
              <a:t>		add x19, x22, x23</a:t>
            </a:r>
            <a:br>
              <a:rPr lang="en-US" altLang="zh-CN">
                <a:latin typeface="Courier New" pitchFamily="49" charset="0"/>
                <a:ea typeface="宋体" pitchFamily="2" charset="-122"/>
              </a:rPr>
            </a:br>
            <a:r>
              <a:rPr lang="en-US" altLang="zh-CN" sz="2000">
                <a:latin typeface="Courier New" pitchFamily="49" charset="0"/>
                <a:ea typeface="宋体" pitchFamily="2" charset="-122"/>
              </a:rPr>
              <a:t>	</a:t>
            </a:r>
            <a:r>
              <a:rPr lang="en-US" altLang="zh-CN">
                <a:latin typeface="Courier New" pitchFamily="49" charset="0"/>
                <a:ea typeface="宋体" pitchFamily="2" charset="-122"/>
              </a:rPr>
              <a:t>L1</a:t>
            </a:r>
            <a:r>
              <a:rPr lang="en-US" altLang="zh-CN" sz="2000">
                <a:latin typeface="Courier New" pitchFamily="49" charset="0"/>
                <a:ea typeface="宋体" pitchFamily="2" charset="-122"/>
              </a:rPr>
              <a:t>:	...</a:t>
            </a:r>
            <a:br>
              <a:rPr lang="en-US" altLang="zh-CN" sz="2000">
                <a:latin typeface="Courier New" pitchFamily="49" charset="0"/>
                <a:ea typeface="宋体" pitchFamily="2" charset="-122"/>
              </a:rPr>
            </a:br>
            <a:endParaRPr lang="en-US" altLang="zh-CN" sz="2000">
              <a:latin typeface="Courier New" pitchFamily="49" charset="0"/>
              <a:ea typeface="宋体" pitchFamily="2" charset="-122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BABF9D3-0E45-48D4-862B-A581CC7433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267" y="4043471"/>
            <a:ext cx="86106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marL="342900" indent="-342900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itchFamily="2" charset="2"/>
              <a:buChar char="Ø"/>
              <a:defRPr/>
            </a:pPr>
            <a:r>
              <a:rPr lang="en-US" altLang="zh-CN" sz="2400">
                <a:solidFill>
                  <a:schemeClr val="tx1"/>
                </a:solidFill>
                <a:ea typeface="宋体" pitchFamily="2" charset="-122"/>
              </a:rPr>
              <a:t>Instruction Format (</a:t>
            </a:r>
            <a:r>
              <a:rPr lang="en-US" altLang="zh-CN" sz="2400">
                <a:solidFill>
                  <a:srgbClr val="FF0000"/>
                </a:solidFill>
                <a:ea typeface="宋体" pitchFamily="2" charset="-122"/>
              </a:rPr>
              <a:t>SB</a:t>
            </a:r>
            <a:r>
              <a:rPr lang="en-US" altLang="zh-CN" sz="2400">
                <a:solidFill>
                  <a:schemeClr val="tx1"/>
                </a:solidFill>
                <a:ea typeface="宋体" pitchFamily="2" charset="-122"/>
              </a:rPr>
              <a:t> format):</a:t>
            </a:r>
            <a:br>
              <a:rPr lang="en-US" altLang="zh-CN" sz="2400">
                <a:solidFill>
                  <a:schemeClr val="tx1"/>
                </a:solidFill>
                <a:ea typeface="宋体" pitchFamily="2" charset="-122"/>
              </a:rPr>
            </a:br>
            <a:endParaRPr lang="en-US" altLang="zh-CN" sz="280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EA2A02E3-D3C8-4FB0-B0DB-80A08E305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267" y="5338871"/>
            <a:ext cx="7848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marL="342900" indent="-342900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itchFamily="2" charset="2"/>
              <a:buChar char="Ø"/>
              <a:defRPr/>
            </a:pPr>
            <a:r>
              <a:rPr lang="en-US" altLang="zh-CN" sz="2400">
                <a:solidFill>
                  <a:schemeClr val="tx1"/>
                </a:solidFill>
                <a:ea typeface="宋体" pitchFamily="2" charset="-122"/>
              </a:rPr>
              <a:t>How is the branch destination address specified?</a:t>
            </a:r>
            <a:br>
              <a:rPr lang="en-US" altLang="zh-CN" sz="2800">
                <a:solidFill>
                  <a:schemeClr val="tx1"/>
                </a:solidFill>
                <a:ea typeface="宋体" pitchFamily="2" charset="-122"/>
              </a:rPr>
            </a:br>
            <a:endParaRPr lang="en-US" altLang="zh-CN" sz="280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83A86E12-C2BF-4CFB-ACA4-E33C787D68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6867" y="4736387"/>
            <a:ext cx="1257300" cy="342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CB193134-962F-4B94-9301-67AF62AC6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7426" y="4800944"/>
            <a:ext cx="1223092" cy="234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altLang="zh-CN" sz="1400" b="1" err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rPr>
              <a:t>imm</a:t>
            </a:r>
            <a:r>
              <a:rPr lang="en-US" altLang="zh-CN" sz="1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rPr>
              <a:t>[12,10:5]</a:t>
            </a: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FDC3CEC5-CABB-4A1C-95CB-D4E13B6CB0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867" y="4736387"/>
            <a:ext cx="952500" cy="342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9BF845F6-D7BA-4DF8-80C9-AEF34DBFE9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2067" y="4736387"/>
            <a:ext cx="952500" cy="342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1" name="Rectangle 24">
            <a:extLst>
              <a:ext uri="{FF2B5EF4-FFF2-40B4-BE49-F238E27FC236}">
                <a16:creationId xmlns:a16="http://schemas.microsoft.com/office/drawing/2014/main" id="{6E926982-7648-4D79-A398-ACA7B3FD4C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7267" y="4736387"/>
            <a:ext cx="952500" cy="342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2" name="Rectangle 25">
            <a:extLst>
              <a:ext uri="{FF2B5EF4-FFF2-40B4-BE49-F238E27FC236}">
                <a16:creationId xmlns:a16="http://schemas.microsoft.com/office/drawing/2014/main" id="{D07CBBCB-27E0-4F4D-9520-EC9376710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2467" y="4736387"/>
            <a:ext cx="952500" cy="342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3" name="Rectangle 26">
            <a:extLst>
              <a:ext uri="{FF2B5EF4-FFF2-40B4-BE49-F238E27FC236}">
                <a16:creationId xmlns:a16="http://schemas.microsoft.com/office/drawing/2014/main" id="{409EAE71-395D-4AEB-8356-9C69B36B44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7667" y="4736387"/>
            <a:ext cx="1054100" cy="342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4" name="Rectangle 27">
            <a:extLst>
              <a:ext uri="{FF2B5EF4-FFF2-40B4-BE49-F238E27FC236}">
                <a16:creationId xmlns:a16="http://schemas.microsoft.com/office/drawing/2014/main" id="{96EE8143-ADC4-49B6-BE15-35BECED6E3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3867" y="4774487"/>
            <a:ext cx="474663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altLang="zh-CN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rPr>
              <a:t>rs2</a:t>
            </a:r>
          </a:p>
        </p:txBody>
      </p:sp>
      <p:sp>
        <p:nvSpPr>
          <p:cNvPr id="15" name="Rectangle 28">
            <a:extLst>
              <a:ext uri="{FF2B5EF4-FFF2-40B4-BE49-F238E27FC236}">
                <a16:creationId xmlns:a16="http://schemas.microsoft.com/office/drawing/2014/main" id="{84E0CB49-5FBE-4D3D-8831-247902C192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7967" y="4774487"/>
            <a:ext cx="474663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altLang="zh-CN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rPr>
              <a:t>rs1</a:t>
            </a:r>
          </a:p>
        </p:txBody>
      </p:sp>
      <p:sp>
        <p:nvSpPr>
          <p:cNvPr id="16" name="Rectangle 29">
            <a:extLst>
              <a:ext uri="{FF2B5EF4-FFF2-40B4-BE49-F238E27FC236}">
                <a16:creationId xmlns:a16="http://schemas.microsoft.com/office/drawing/2014/main" id="{E6BC8BCD-D0C0-490E-87B0-FEC820E441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8555" y="4766549"/>
            <a:ext cx="820738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altLang="zh-CN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rPr>
              <a:t>funct3</a:t>
            </a:r>
          </a:p>
        </p:txBody>
      </p:sp>
      <p:sp>
        <p:nvSpPr>
          <p:cNvPr id="17" name="Rectangle 30">
            <a:extLst>
              <a:ext uri="{FF2B5EF4-FFF2-40B4-BE49-F238E27FC236}">
                <a16:creationId xmlns:a16="http://schemas.microsoft.com/office/drawing/2014/main" id="{51CA00BC-1B04-48AE-9889-42ADFC988C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6269" y="4813583"/>
            <a:ext cx="972574" cy="208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altLang="zh-CN" sz="1200" b="1" err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rPr>
              <a:t>imm</a:t>
            </a:r>
            <a:r>
              <a:rPr lang="en-US" altLang="zh-CN" sz="12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rPr>
              <a:t>[4:1,11]</a:t>
            </a:r>
          </a:p>
        </p:txBody>
      </p:sp>
      <p:sp>
        <p:nvSpPr>
          <p:cNvPr id="18" name="Rectangle 31">
            <a:extLst>
              <a:ext uri="{FF2B5EF4-FFF2-40B4-BE49-F238E27FC236}">
                <a16:creationId xmlns:a16="http://schemas.microsoft.com/office/drawing/2014/main" id="{4BCC5A27-1E4F-47F1-A196-29D4268952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4667" y="4774487"/>
            <a:ext cx="949325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altLang="zh-CN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rPr>
              <a:t>opcode</a:t>
            </a:r>
          </a:p>
        </p:txBody>
      </p:sp>
    </p:spTree>
    <p:extLst>
      <p:ext uri="{BB962C8B-B14F-4D97-AF65-F5344CB8AC3E}">
        <p14:creationId xmlns:p14="http://schemas.microsoft.com/office/powerpoint/2010/main" val="79530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DD6676-A3B1-44DE-B6CD-814AB7E36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Specifying Branch Destinations</a:t>
            </a:r>
            <a:endParaRPr lang="zh-CN" altLang="en-US"/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DBEF8CDF-3B9F-4C59-857D-DC4DA0BF61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01294" y="6450805"/>
            <a:ext cx="8015896" cy="40719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2E1198-1AF5-410F-AD11-D55DF3AF352C}"/>
              </a:ext>
            </a:extLst>
          </p:cNvPr>
          <p:cNvSpPr txBox="1">
            <a:spLocks noChangeArrowheads="1"/>
          </p:cNvSpPr>
          <p:nvPr/>
        </p:nvSpPr>
        <p:spPr>
          <a:xfrm>
            <a:off x="313267" y="943367"/>
            <a:ext cx="9050337" cy="25781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  <a:defRPr/>
            </a:pPr>
            <a:r>
              <a:rPr lang="en-US" altLang="zh-CN">
                <a:ea typeface="宋体" charset="0"/>
                <a:cs typeface="宋体" charset="0"/>
              </a:rPr>
              <a:t>Use a register (like in </a:t>
            </a:r>
            <a:r>
              <a:rPr lang="en-US" altLang="zh-CN" err="1">
                <a:ea typeface="宋体" charset="0"/>
                <a:cs typeface="宋体" charset="0"/>
              </a:rPr>
              <a:t>lw</a:t>
            </a:r>
            <a:r>
              <a:rPr lang="en-US" altLang="zh-CN">
                <a:ea typeface="宋体" charset="0"/>
                <a:cs typeface="宋体" charset="0"/>
              </a:rPr>
              <a:t> and </a:t>
            </a:r>
            <a:r>
              <a:rPr lang="en-US" altLang="zh-CN" err="1">
                <a:ea typeface="宋体" charset="0"/>
                <a:cs typeface="宋体" charset="0"/>
              </a:rPr>
              <a:t>sw</a:t>
            </a:r>
            <a:r>
              <a:rPr lang="en-US" altLang="zh-CN">
                <a:ea typeface="宋体" charset="0"/>
                <a:cs typeface="宋体" charset="0"/>
              </a:rPr>
              <a:t>) added to the 12-bit offset</a:t>
            </a:r>
          </a:p>
          <a:p>
            <a:pPr lvl="1">
              <a:defRPr/>
            </a:pPr>
            <a:r>
              <a:rPr lang="en-US" altLang="zh-CN">
                <a:ea typeface="宋体" charset="0"/>
                <a:cs typeface="宋体" charset="0"/>
              </a:rPr>
              <a:t>which register?  Instruction Address Register  (____ )</a:t>
            </a:r>
          </a:p>
          <a:p>
            <a:pPr lvl="2">
              <a:defRPr/>
            </a:pPr>
            <a:r>
              <a:rPr lang="en-US" altLang="zh-CN" sz="2200">
                <a:ea typeface="宋体" charset="0"/>
                <a:cs typeface="宋体" charset="0"/>
              </a:rPr>
              <a:t>its use is automatically </a:t>
            </a:r>
            <a:r>
              <a:rPr lang="en-US" altLang="zh-CN" sz="2200">
                <a:solidFill>
                  <a:srgbClr val="FF0000"/>
                </a:solidFill>
                <a:ea typeface="宋体" charset="0"/>
                <a:cs typeface="宋体" charset="0"/>
              </a:rPr>
              <a:t>implied </a:t>
            </a:r>
            <a:r>
              <a:rPr lang="en-US" altLang="zh-CN" sz="2200">
                <a:ea typeface="宋体" charset="0"/>
                <a:cs typeface="宋体" charset="0"/>
              </a:rPr>
              <a:t>by instruction</a:t>
            </a:r>
          </a:p>
          <a:p>
            <a:pPr lvl="2">
              <a:defRPr/>
            </a:pPr>
            <a:r>
              <a:rPr lang="en-US" altLang="zh-CN" sz="2200">
                <a:ea typeface="宋体" charset="0"/>
                <a:cs typeface="宋体" charset="0"/>
              </a:rPr>
              <a:t>PC gets updated (PC+4) during the </a:t>
            </a:r>
            <a:r>
              <a:rPr lang="en-US" altLang="zh-CN" sz="2200">
                <a:solidFill>
                  <a:srgbClr val="FF0000"/>
                </a:solidFill>
                <a:ea typeface="宋体" charset="0"/>
                <a:cs typeface="宋体" charset="0"/>
              </a:rPr>
              <a:t>fetch </a:t>
            </a:r>
            <a:r>
              <a:rPr lang="en-US" altLang="zh-CN" sz="2200">
                <a:ea typeface="宋体" charset="0"/>
                <a:cs typeface="宋体" charset="0"/>
              </a:rPr>
              <a:t>cycle so that it holds the address of the next instruction</a:t>
            </a:r>
          </a:p>
          <a:p>
            <a:pPr lvl="1">
              <a:defRPr/>
            </a:pPr>
            <a:r>
              <a:rPr lang="en-US" altLang="zh-CN">
                <a:ea typeface="宋体" charset="0"/>
                <a:cs typeface="宋体" charset="0"/>
              </a:rPr>
              <a:t>limits the branch distance to </a:t>
            </a:r>
            <a:r>
              <a:rPr lang="en-US" altLang="zh-CN">
                <a:solidFill>
                  <a:srgbClr val="FF0000"/>
                </a:solidFill>
                <a:ea typeface="宋体" charset="0"/>
                <a:cs typeface="宋体" charset="0"/>
              </a:rPr>
              <a:t>-2</a:t>
            </a:r>
            <a:r>
              <a:rPr lang="en-US" altLang="zh-CN" baseline="30000">
                <a:solidFill>
                  <a:srgbClr val="FF0000"/>
                </a:solidFill>
                <a:ea typeface="宋体" charset="0"/>
                <a:cs typeface="宋体" charset="0"/>
              </a:rPr>
              <a:t>10</a:t>
            </a:r>
            <a:r>
              <a:rPr lang="en-US" altLang="zh-CN">
                <a:solidFill>
                  <a:srgbClr val="FF0000"/>
                </a:solidFill>
                <a:ea typeface="宋体" charset="0"/>
                <a:cs typeface="宋体" charset="0"/>
              </a:rPr>
              <a:t> to +2</a:t>
            </a:r>
            <a:r>
              <a:rPr lang="en-US" altLang="zh-CN" baseline="30000">
                <a:solidFill>
                  <a:srgbClr val="FF0000"/>
                </a:solidFill>
                <a:ea typeface="宋体" charset="0"/>
                <a:cs typeface="宋体" charset="0"/>
              </a:rPr>
              <a:t>10</a:t>
            </a:r>
            <a:r>
              <a:rPr lang="en-US" altLang="zh-CN">
                <a:solidFill>
                  <a:srgbClr val="FF0000"/>
                </a:solidFill>
                <a:ea typeface="宋体" charset="0"/>
                <a:cs typeface="宋体" charset="0"/>
              </a:rPr>
              <a:t>-1 </a:t>
            </a:r>
            <a:r>
              <a:rPr lang="en-US" altLang="zh-CN">
                <a:ea typeface="宋体" charset="0"/>
                <a:cs typeface="宋体" charset="0"/>
              </a:rPr>
              <a:t>words from the (instruction after the) branch instruction, but most branches are local anyway</a:t>
            </a:r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2EFD7A85-85DD-4118-82AA-54C1DF295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5580" y="4857517"/>
            <a:ext cx="22860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27154693-BA8D-4227-9494-7AF68A30F0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9193" y="4857517"/>
            <a:ext cx="407987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defRPr/>
            </a:pPr>
            <a:r>
              <a:rPr lang="en-US" altLang="zh-CN" sz="16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rPr>
              <a:t>PC</a:t>
            </a:r>
          </a:p>
        </p:txBody>
      </p:sp>
      <p:grpSp>
        <p:nvGrpSpPr>
          <p:cNvPr id="7" name="Group 20">
            <a:extLst>
              <a:ext uri="{FF2B5EF4-FFF2-40B4-BE49-F238E27FC236}">
                <a16:creationId xmlns:a16="http://schemas.microsoft.com/office/drawing/2014/main" id="{5B4D1604-CF8A-4701-8263-9C4F60D2B8A6}"/>
              </a:ext>
            </a:extLst>
          </p:cNvPr>
          <p:cNvGrpSpPr>
            <a:grpSpLocks/>
          </p:cNvGrpSpPr>
          <p:nvPr/>
        </p:nvGrpSpPr>
        <p:grpSpPr bwMode="auto">
          <a:xfrm>
            <a:off x="6039380" y="4476517"/>
            <a:ext cx="457200" cy="762000"/>
            <a:chOff x="1392" y="2880"/>
            <a:chExt cx="288" cy="480"/>
          </a:xfrm>
        </p:grpSpPr>
        <p:sp>
          <p:nvSpPr>
            <p:cNvPr id="8" name="Line 21">
              <a:extLst>
                <a:ext uri="{FF2B5EF4-FFF2-40B4-BE49-F238E27FC236}">
                  <a16:creationId xmlns:a16="http://schemas.microsoft.com/office/drawing/2014/main" id="{F284BE31-EFCB-4921-9699-9382E8FF9D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3072"/>
              <a:ext cx="48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9" name="Line 22">
              <a:extLst>
                <a:ext uri="{FF2B5EF4-FFF2-40B4-BE49-F238E27FC236}">
                  <a16:creationId xmlns:a16="http://schemas.microsoft.com/office/drawing/2014/main" id="{C306077B-69EB-448D-AC93-B89F1FFADB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92" y="3120"/>
              <a:ext cx="48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" name="Line 23">
              <a:extLst>
                <a:ext uri="{FF2B5EF4-FFF2-40B4-BE49-F238E27FC236}">
                  <a16:creationId xmlns:a16="http://schemas.microsoft.com/office/drawing/2014/main" id="{5E28AF39-76B5-47D2-AA49-7C264D0003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2" y="288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" name="Line 24">
              <a:extLst>
                <a:ext uri="{FF2B5EF4-FFF2-40B4-BE49-F238E27FC236}">
                  <a16:creationId xmlns:a16="http://schemas.microsoft.com/office/drawing/2014/main" id="{8503C7E8-42EB-45EB-B4C5-4502A3A5DF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2" y="3168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2" name="Line 25">
              <a:extLst>
                <a:ext uri="{FF2B5EF4-FFF2-40B4-BE49-F238E27FC236}">
                  <a16:creationId xmlns:a16="http://schemas.microsoft.com/office/drawing/2014/main" id="{5F29EF6C-BCC4-4DEB-8E5F-91F63F4DC5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2" y="3216"/>
              <a:ext cx="288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3" name="Line 26">
              <a:extLst>
                <a:ext uri="{FF2B5EF4-FFF2-40B4-BE49-F238E27FC236}">
                  <a16:creationId xmlns:a16="http://schemas.microsoft.com/office/drawing/2014/main" id="{41BC80A2-251B-4E29-A359-D2ABC4809C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0" y="3024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4" name="Line 27">
              <a:extLst>
                <a:ext uri="{FF2B5EF4-FFF2-40B4-BE49-F238E27FC236}">
                  <a16:creationId xmlns:a16="http://schemas.microsoft.com/office/drawing/2014/main" id="{1E7942C4-1EA9-4DDD-9ECD-D705ABC672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2880"/>
              <a:ext cx="288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5" name="Rectangle 28">
            <a:extLst>
              <a:ext uri="{FF2B5EF4-FFF2-40B4-BE49-F238E27FC236}">
                <a16:creationId xmlns:a16="http://schemas.microsoft.com/office/drawing/2014/main" id="{32529CB7-33AF-4174-AEEF-0B89B9A16B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9380" y="4705117"/>
            <a:ext cx="442913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defRPr/>
            </a:pPr>
            <a:r>
              <a:rPr lang="en-US" altLang="zh-CN" sz="1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rPr>
              <a:t>Add</a:t>
            </a:r>
          </a:p>
        </p:txBody>
      </p:sp>
      <p:sp>
        <p:nvSpPr>
          <p:cNvPr id="16" name="Line 29">
            <a:extLst>
              <a:ext uri="{FF2B5EF4-FFF2-40B4-BE49-F238E27FC236}">
                <a16:creationId xmlns:a16="http://schemas.microsoft.com/office/drawing/2014/main" id="{770DA32A-2783-4F25-9500-3CC3CF5A545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48780" y="4628917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7" name="Line 30">
            <a:extLst>
              <a:ext uri="{FF2B5EF4-FFF2-40B4-BE49-F238E27FC236}">
                <a16:creationId xmlns:a16="http://schemas.microsoft.com/office/drawing/2014/main" id="{43405C5A-00B1-4213-BA01-A8BC5464C5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37668" y="5086117"/>
            <a:ext cx="10017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8" name="Line 31">
            <a:extLst>
              <a:ext uri="{FF2B5EF4-FFF2-40B4-BE49-F238E27FC236}">
                <a16:creationId xmlns:a16="http://schemas.microsoft.com/office/drawing/2014/main" id="{3D607E22-1C90-4C72-929F-DA01BF32A2D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96580" y="4857517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9" name="Line 32">
            <a:extLst>
              <a:ext uri="{FF2B5EF4-FFF2-40B4-BE49-F238E27FC236}">
                <a16:creationId xmlns:a16="http://schemas.microsoft.com/office/drawing/2014/main" id="{C00917D2-9DD0-47E7-93BF-BBB692DBE1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37668" y="5505234"/>
            <a:ext cx="100224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20" name="Line 33">
            <a:extLst>
              <a:ext uri="{FF2B5EF4-FFF2-40B4-BE49-F238E27FC236}">
                <a16:creationId xmlns:a16="http://schemas.microsoft.com/office/drawing/2014/main" id="{0008C5A7-BC42-4CEE-A115-8C6E21A8DCE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72380" y="5238517"/>
            <a:ext cx="152400" cy="1524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21" name="Line 34">
            <a:extLst>
              <a:ext uri="{FF2B5EF4-FFF2-40B4-BE49-F238E27FC236}">
                <a16:creationId xmlns:a16="http://schemas.microsoft.com/office/drawing/2014/main" id="{322D5A2B-B4A2-4D65-AB84-4343E2CCF0C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39861" y="5429034"/>
            <a:ext cx="152400" cy="1524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22" name="Line 35">
            <a:extLst>
              <a:ext uri="{FF2B5EF4-FFF2-40B4-BE49-F238E27FC236}">
                <a16:creationId xmlns:a16="http://schemas.microsoft.com/office/drawing/2014/main" id="{9431F912-BA43-434C-AF3D-7F2B449EA62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40511" y="4781317"/>
            <a:ext cx="152400" cy="1524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23" name="Line 36">
            <a:extLst>
              <a:ext uri="{FF2B5EF4-FFF2-40B4-BE49-F238E27FC236}">
                <a16:creationId xmlns:a16="http://schemas.microsoft.com/office/drawing/2014/main" id="{0BCB7096-0E5B-4E25-80CA-4F67E681655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34580" y="4552717"/>
            <a:ext cx="152400" cy="1524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24" name="Line 37">
            <a:extLst>
              <a:ext uri="{FF2B5EF4-FFF2-40B4-BE49-F238E27FC236}">
                <a16:creationId xmlns:a16="http://schemas.microsoft.com/office/drawing/2014/main" id="{CC83DFA2-2F22-4C5A-BF5A-2BA2B48D3CF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34580" y="5009917"/>
            <a:ext cx="152400" cy="1524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30" name="Line 60">
            <a:extLst>
              <a:ext uri="{FF2B5EF4-FFF2-40B4-BE49-F238E27FC236}">
                <a16:creationId xmlns:a16="http://schemas.microsoft.com/office/drawing/2014/main" id="{79C27266-EE90-44E5-AA16-5605053DD47F}"/>
              </a:ext>
            </a:extLst>
          </p:cNvPr>
          <p:cNvSpPr>
            <a:spLocks noChangeShapeType="1"/>
          </p:cNvSpPr>
          <p:nvPr/>
        </p:nvSpPr>
        <p:spPr bwMode="auto">
          <a:xfrm>
            <a:off x="1151468" y="4628917"/>
            <a:ext cx="38973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31" name="Line 61">
            <a:extLst>
              <a:ext uri="{FF2B5EF4-FFF2-40B4-BE49-F238E27FC236}">
                <a16:creationId xmlns:a16="http://schemas.microsoft.com/office/drawing/2014/main" id="{00D9C7F5-149A-458C-B3D7-1612DD512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48580" y="5086117"/>
            <a:ext cx="0" cy="110913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32" name="Line 62">
            <a:extLst>
              <a:ext uri="{FF2B5EF4-FFF2-40B4-BE49-F238E27FC236}">
                <a16:creationId xmlns:a16="http://schemas.microsoft.com/office/drawing/2014/main" id="{6C386B0F-64A8-4525-A69F-216A7E42AEBB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8579" y="6195247"/>
            <a:ext cx="4114799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33" name="Line 63">
            <a:extLst>
              <a:ext uri="{FF2B5EF4-FFF2-40B4-BE49-F238E27FC236}">
                <a16:creationId xmlns:a16="http://schemas.microsoft.com/office/drawing/2014/main" id="{1954BD27-1417-4F6D-9F60-5BF05AA93FE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63380" y="5060534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34" name="Rectangle 66">
            <a:extLst>
              <a:ext uri="{FF2B5EF4-FFF2-40B4-BE49-F238E27FC236}">
                <a16:creationId xmlns:a16="http://schemas.microsoft.com/office/drawing/2014/main" id="{EBCF1D4A-9F2F-4494-AB93-078038F438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4780" y="4603334"/>
            <a:ext cx="1076325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 algn="r">
              <a:defRPr/>
            </a:pPr>
            <a:r>
              <a:rPr lang="en-US" altLang="zh-CN" sz="16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rPr>
              <a:t>branch dst</a:t>
            </a:r>
          </a:p>
          <a:p>
            <a:pPr algn="r">
              <a:defRPr/>
            </a:pPr>
            <a:r>
              <a:rPr lang="en-US" altLang="zh-CN" sz="16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rPr>
              <a:t>address</a:t>
            </a:r>
          </a:p>
        </p:txBody>
      </p:sp>
      <p:grpSp>
        <p:nvGrpSpPr>
          <p:cNvPr id="35" name="Group 67">
            <a:extLst>
              <a:ext uri="{FF2B5EF4-FFF2-40B4-BE49-F238E27FC236}">
                <a16:creationId xmlns:a16="http://schemas.microsoft.com/office/drawing/2014/main" id="{2A9E7AC7-C41D-4462-82FD-C916F0DD95E6}"/>
              </a:ext>
            </a:extLst>
          </p:cNvPr>
          <p:cNvGrpSpPr>
            <a:grpSpLocks/>
          </p:cNvGrpSpPr>
          <p:nvPr/>
        </p:nvGrpSpPr>
        <p:grpSpPr bwMode="auto">
          <a:xfrm>
            <a:off x="7334780" y="5289134"/>
            <a:ext cx="381000" cy="403225"/>
            <a:chOff x="4896" y="3696"/>
            <a:chExt cx="240" cy="254"/>
          </a:xfrm>
        </p:grpSpPr>
        <p:sp>
          <p:nvSpPr>
            <p:cNvPr id="36" name="Oval 68">
              <a:extLst>
                <a:ext uri="{FF2B5EF4-FFF2-40B4-BE49-F238E27FC236}">
                  <a16:creationId xmlns:a16="http://schemas.microsoft.com/office/drawing/2014/main" id="{5679F376-9FF2-497F-94C2-9F1E93AFB2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3696"/>
              <a:ext cx="240" cy="2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7" name="Text Box 69">
              <a:extLst>
                <a:ext uri="{FF2B5EF4-FFF2-40B4-BE49-F238E27FC236}">
                  <a16:creationId xmlns:a16="http://schemas.microsoft.com/office/drawing/2014/main" id="{6ABCB7FA-0215-4809-BF3D-E28FCB80E4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6" y="3719"/>
              <a:ext cx="18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altLang="zh-CN">
                  <a:solidFill>
                    <a:schemeClr val="tx1"/>
                  </a:solidFill>
                  <a:ea typeface="宋体" charset="0"/>
                  <a:cs typeface="宋体" charset="0"/>
                </a:rPr>
                <a:t>?</a:t>
              </a:r>
            </a:p>
          </p:txBody>
        </p:sp>
      </p:grpSp>
      <p:sp>
        <p:nvSpPr>
          <p:cNvPr id="38" name="Line 70">
            <a:extLst>
              <a:ext uri="{FF2B5EF4-FFF2-40B4-BE49-F238E27FC236}">
                <a16:creationId xmlns:a16="http://schemas.microsoft.com/office/drawing/2014/main" id="{A67AD477-3EB1-4D94-8588-08893E1EAA0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63380" y="5670133"/>
            <a:ext cx="0" cy="5251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39" name="Line 80">
            <a:extLst>
              <a:ext uri="{FF2B5EF4-FFF2-40B4-BE49-F238E27FC236}">
                <a16:creationId xmlns:a16="http://schemas.microsoft.com/office/drawing/2014/main" id="{549BAFA9-323B-4D9A-A410-74A502029C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2711" y="5886234"/>
            <a:ext cx="45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0" name="Rectangle 81">
            <a:extLst>
              <a:ext uri="{FF2B5EF4-FFF2-40B4-BE49-F238E27FC236}">
                <a16:creationId xmlns:a16="http://schemas.microsoft.com/office/drawing/2014/main" id="{23D3FC32-B08C-4C4D-AE1C-0A97E7E65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4111" y="5733834"/>
            <a:ext cx="225425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defRPr/>
            </a:pPr>
            <a:r>
              <a:rPr lang="en-US" altLang="zh-CN" sz="1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rPr>
              <a:t>4</a:t>
            </a:r>
          </a:p>
        </p:txBody>
      </p:sp>
      <p:sp>
        <p:nvSpPr>
          <p:cNvPr id="41" name="Line 82">
            <a:extLst>
              <a:ext uri="{FF2B5EF4-FFF2-40B4-BE49-F238E27FC236}">
                <a16:creationId xmlns:a16="http://schemas.microsoft.com/office/drawing/2014/main" id="{4209B5C2-F99E-40F0-B4E1-97CA65814A4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82711" y="5810034"/>
            <a:ext cx="152400" cy="1524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43" name="TextBox 2">
            <a:extLst>
              <a:ext uri="{FF2B5EF4-FFF2-40B4-BE49-F238E27FC236}">
                <a16:creationId xmlns:a16="http://schemas.microsoft.com/office/drawing/2014/main" id="{3587C74F-6ED8-4EA5-B177-AF0BDC750D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6567" y="1320160"/>
            <a:ext cx="4267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PC</a:t>
            </a:r>
          </a:p>
        </p:txBody>
      </p:sp>
      <p:sp>
        <p:nvSpPr>
          <p:cNvPr id="44" name="Line 59">
            <a:extLst>
              <a:ext uri="{FF2B5EF4-FFF2-40B4-BE49-F238E27FC236}">
                <a16:creationId xmlns:a16="http://schemas.microsoft.com/office/drawing/2014/main" id="{CB18A4C5-E2F5-4979-8A45-3FBB1CBC793E}"/>
              </a:ext>
            </a:extLst>
          </p:cNvPr>
          <p:cNvSpPr>
            <a:spLocks noChangeShapeType="1"/>
          </p:cNvSpPr>
          <p:nvPr/>
        </p:nvSpPr>
        <p:spPr bwMode="auto">
          <a:xfrm>
            <a:off x="1151468" y="4329505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04F8EBE8-393F-4A92-BF38-7CFBF1A49BE2}"/>
              </a:ext>
            </a:extLst>
          </p:cNvPr>
          <p:cNvGrpSpPr/>
          <p:nvPr/>
        </p:nvGrpSpPr>
        <p:grpSpPr>
          <a:xfrm>
            <a:off x="476780" y="3986605"/>
            <a:ext cx="6207125" cy="342900"/>
            <a:chOff x="1244600" y="4960116"/>
            <a:chExt cx="6207125" cy="342900"/>
          </a:xfrm>
        </p:grpSpPr>
        <p:sp>
          <p:nvSpPr>
            <p:cNvPr id="46" name="Rectangle 12">
              <a:extLst>
                <a:ext uri="{FF2B5EF4-FFF2-40B4-BE49-F238E27FC236}">
                  <a16:creationId xmlns:a16="http://schemas.microsoft.com/office/drawing/2014/main" id="{39789DED-5C95-425F-9E72-DBF04217D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4600" y="4960116"/>
              <a:ext cx="1257300" cy="3429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7" name="Rectangle 13">
              <a:extLst>
                <a:ext uri="{FF2B5EF4-FFF2-40B4-BE49-F238E27FC236}">
                  <a16:creationId xmlns:a16="http://schemas.microsoft.com/office/drawing/2014/main" id="{DFEFDD4E-18AD-4663-98D4-72D434422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5159" y="5024673"/>
              <a:ext cx="1223092" cy="234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  <a:defRPr/>
              </a:pPr>
              <a:r>
                <a:rPr lang="en-US" altLang="zh-CN" sz="1400" b="1" err="1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rPr>
                <a:t>imm</a:t>
              </a:r>
              <a:r>
                <a:rPr lang="en-US" altLang="zh-CN" sz="1400" b="1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rPr>
                <a:t>[12,10:5]</a:t>
              </a:r>
            </a:p>
          </p:txBody>
        </p:sp>
        <p:sp>
          <p:nvSpPr>
            <p:cNvPr id="48" name="Rectangle 14">
              <a:extLst>
                <a:ext uri="{FF2B5EF4-FFF2-40B4-BE49-F238E27FC236}">
                  <a16:creationId xmlns:a16="http://schemas.microsoft.com/office/drawing/2014/main" id="{D1F52D39-8B65-459C-A059-8F9A83133D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600" y="4960116"/>
              <a:ext cx="952500" cy="3429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9" name="Rectangle 15">
              <a:extLst>
                <a:ext uri="{FF2B5EF4-FFF2-40B4-BE49-F238E27FC236}">
                  <a16:creationId xmlns:a16="http://schemas.microsoft.com/office/drawing/2014/main" id="{7C624407-1B27-4053-A969-F0E522A4A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9800" y="4960116"/>
              <a:ext cx="952500" cy="3429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0" name="Rectangle 24">
              <a:extLst>
                <a:ext uri="{FF2B5EF4-FFF2-40B4-BE49-F238E27FC236}">
                  <a16:creationId xmlns:a16="http://schemas.microsoft.com/office/drawing/2014/main" id="{58C89159-55A0-4E29-A82B-49F4F0FB0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5000" y="4960116"/>
              <a:ext cx="952500" cy="3429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1" name="Rectangle 25">
              <a:extLst>
                <a:ext uri="{FF2B5EF4-FFF2-40B4-BE49-F238E27FC236}">
                  <a16:creationId xmlns:a16="http://schemas.microsoft.com/office/drawing/2014/main" id="{09E729CC-7D1B-422A-AA0B-7F1B4B2957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4960116"/>
              <a:ext cx="952500" cy="3429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2" name="Rectangle 26">
              <a:extLst>
                <a:ext uri="{FF2B5EF4-FFF2-40B4-BE49-F238E27FC236}">
                  <a16:creationId xmlns:a16="http://schemas.microsoft.com/office/drawing/2014/main" id="{978C5615-173A-4976-947A-57CB16831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5400" y="4960116"/>
              <a:ext cx="1054100" cy="3429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3" name="Rectangle 27">
              <a:extLst>
                <a:ext uri="{FF2B5EF4-FFF2-40B4-BE49-F238E27FC236}">
                  <a16:creationId xmlns:a16="http://schemas.microsoft.com/office/drawing/2014/main" id="{62EE1FB7-8DB6-438C-BE3D-6AFA823697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1600" y="4998216"/>
              <a:ext cx="474663" cy="287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  <a:defRPr/>
              </a:pPr>
              <a:r>
                <a:rPr lang="en-US" altLang="zh-CN" b="1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rPr>
                <a:t>rs2</a:t>
              </a:r>
            </a:p>
          </p:txBody>
        </p:sp>
        <p:sp>
          <p:nvSpPr>
            <p:cNvPr id="54" name="Rectangle 28">
              <a:extLst>
                <a:ext uri="{FF2B5EF4-FFF2-40B4-BE49-F238E27FC236}">
                  <a16:creationId xmlns:a16="http://schemas.microsoft.com/office/drawing/2014/main" id="{C06AFF8E-3616-4D06-97E1-49FE165FD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5700" y="4998216"/>
              <a:ext cx="474663" cy="287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  <a:defRPr/>
              </a:pPr>
              <a:r>
                <a:rPr lang="en-US" altLang="zh-CN" b="1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rPr>
                <a:t>rs1</a:t>
              </a:r>
            </a:p>
          </p:txBody>
        </p:sp>
        <p:sp>
          <p:nvSpPr>
            <p:cNvPr id="55" name="Rectangle 29">
              <a:extLst>
                <a:ext uri="{FF2B5EF4-FFF2-40B4-BE49-F238E27FC236}">
                  <a16:creationId xmlns:a16="http://schemas.microsoft.com/office/drawing/2014/main" id="{C4244546-5922-4FAB-8BD9-C90D9BC399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6288" y="4990278"/>
              <a:ext cx="820738" cy="287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  <a:defRPr/>
              </a:pPr>
              <a:r>
                <a:rPr lang="en-US" altLang="zh-CN" b="1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rPr>
                <a:t>funct3</a:t>
              </a:r>
            </a:p>
          </p:txBody>
        </p:sp>
        <p:sp>
          <p:nvSpPr>
            <p:cNvPr id="56" name="Rectangle 30">
              <a:extLst>
                <a:ext uri="{FF2B5EF4-FFF2-40B4-BE49-F238E27FC236}">
                  <a16:creationId xmlns:a16="http://schemas.microsoft.com/office/drawing/2014/main" id="{68B1354A-EE5F-4364-9689-1A334E6C9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4002" y="5037312"/>
              <a:ext cx="972574" cy="208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  <a:defRPr/>
              </a:pPr>
              <a:r>
                <a:rPr lang="en-US" altLang="zh-CN" sz="1200" b="1" err="1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rPr>
                <a:t>imm</a:t>
              </a:r>
              <a:r>
                <a:rPr lang="en-US" altLang="zh-CN" sz="1200" b="1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rPr>
                <a:t>[4:1,11]</a:t>
              </a:r>
            </a:p>
          </p:txBody>
        </p:sp>
        <p:sp>
          <p:nvSpPr>
            <p:cNvPr id="57" name="Rectangle 31">
              <a:extLst>
                <a:ext uri="{FF2B5EF4-FFF2-40B4-BE49-F238E27FC236}">
                  <a16:creationId xmlns:a16="http://schemas.microsoft.com/office/drawing/2014/main" id="{67D1947B-602D-4E14-ACCF-2894C1D7FE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2400" y="4998216"/>
              <a:ext cx="949325" cy="287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  <a:defRPr/>
              </a:pPr>
              <a:r>
                <a:rPr lang="en-US" altLang="zh-CN" b="1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rPr>
                <a:t>opcode</a:t>
              </a:r>
            </a:p>
          </p:txBody>
        </p:sp>
      </p:grpSp>
      <p:sp>
        <p:nvSpPr>
          <p:cNvPr id="58" name="Line 59">
            <a:extLst>
              <a:ext uri="{FF2B5EF4-FFF2-40B4-BE49-F238E27FC236}">
                <a16:creationId xmlns:a16="http://schemas.microsoft.com/office/drawing/2014/main" id="{C242FA71-49A2-492F-95AB-0BADE624FBC7}"/>
              </a:ext>
            </a:extLst>
          </p:cNvPr>
          <p:cNvSpPr>
            <a:spLocks noChangeShapeType="1"/>
          </p:cNvSpPr>
          <p:nvPr/>
        </p:nvSpPr>
        <p:spPr bwMode="auto">
          <a:xfrm>
            <a:off x="5037668" y="4329505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59" name="Group 71">
            <a:extLst>
              <a:ext uri="{FF2B5EF4-FFF2-40B4-BE49-F238E27FC236}">
                <a16:creationId xmlns:a16="http://schemas.microsoft.com/office/drawing/2014/main" id="{838DECAB-832A-4BA8-A646-D166AC28B5D8}"/>
              </a:ext>
            </a:extLst>
          </p:cNvPr>
          <p:cNvGrpSpPr>
            <a:grpSpLocks/>
          </p:cNvGrpSpPr>
          <p:nvPr/>
        </p:nvGrpSpPr>
        <p:grpSpPr bwMode="auto">
          <a:xfrm>
            <a:off x="6039911" y="5276634"/>
            <a:ext cx="457200" cy="762000"/>
            <a:chOff x="1392" y="2880"/>
            <a:chExt cx="288" cy="480"/>
          </a:xfrm>
        </p:grpSpPr>
        <p:sp>
          <p:nvSpPr>
            <p:cNvPr id="60" name="Line 72">
              <a:extLst>
                <a:ext uri="{FF2B5EF4-FFF2-40B4-BE49-F238E27FC236}">
                  <a16:creationId xmlns:a16="http://schemas.microsoft.com/office/drawing/2014/main" id="{F37B9ECA-B315-4391-BA80-194A1CBDB9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3072"/>
              <a:ext cx="48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1" name="Line 73">
              <a:extLst>
                <a:ext uri="{FF2B5EF4-FFF2-40B4-BE49-F238E27FC236}">
                  <a16:creationId xmlns:a16="http://schemas.microsoft.com/office/drawing/2014/main" id="{AFCFC736-8836-4FDF-B965-485EE141E9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92" y="3120"/>
              <a:ext cx="48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2" name="Line 74">
              <a:extLst>
                <a:ext uri="{FF2B5EF4-FFF2-40B4-BE49-F238E27FC236}">
                  <a16:creationId xmlns:a16="http://schemas.microsoft.com/office/drawing/2014/main" id="{FD1C693E-35BF-4020-B217-503FEF0A61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2" y="288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3" name="Line 75">
              <a:extLst>
                <a:ext uri="{FF2B5EF4-FFF2-40B4-BE49-F238E27FC236}">
                  <a16:creationId xmlns:a16="http://schemas.microsoft.com/office/drawing/2014/main" id="{2D5FB537-B558-4896-952B-A522E0CAB1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2" y="3168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4" name="Line 76">
              <a:extLst>
                <a:ext uri="{FF2B5EF4-FFF2-40B4-BE49-F238E27FC236}">
                  <a16:creationId xmlns:a16="http://schemas.microsoft.com/office/drawing/2014/main" id="{B5BBF809-064B-4AAB-ABBC-F6AAD01114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2" y="3216"/>
              <a:ext cx="288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5" name="Line 77">
              <a:extLst>
                <a:ext uri="{FF2B5EF4-FFF2-40B4-BE49-F238E27FC236}">
                  <a16:creationId xmlns:a16="http://schemas.microsoft.com/office/drawing/2014/main" id="{AB610A52-F050-4BD7-94D9-66463A2BE2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0" y="3024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6" name="Line 78">
              <a:extLst>
                <a:ext uri="{FF2B5EF4-FFF2-40B4-BE49-F238E27FC236}">
                  <a16:creationId xmlns:a16="http://schemas.microsoft.com/office/drawing/2014/main" id="{0E6F4F86-E2D0-4864-8703-EC2356EAFD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2880"/>
              <a:ext cx="288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67" name="Rectangle 79">
            <a:extLst>
              <a:ext uri="{FF2B5EF4-FFF2-40B4-BE49-F238E27FC236}">
                <a16:creationId xmlns:a16="http://schemas.microsoft.com/office/drawing/2014/main" id="{3BA8E0E5-B887-44D8-8B2B-5268FC071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9911" y="5505234"/>
            <a:ext cx="442913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defRPr/>
            </a:pPr>
            <a:r>
              <a:rPr lang="en-US" altLang="zh-CN" sz="1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rPr>
              <a:t>Add</a:t>
            </a:r>
          </a:p>
        </p:txBody>
      </p:sp>
      <p:sp>
        <p:nvSpPr>
          <p:cNvPr id="68" name="Line 62">
            <a:extLst>
              <a:ext uri="{FF2B5EF4-FFF2-40B4-BE49-F238E27FC236}">
                <a16:creationId xmlns:a16="http://schemas.microsoft.com/office/drawing/2014/main" id="{308D6B8B-A6C0-4D98-AC53-676493B0924C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1901" y="5096468"/>
            <a:ext cx="0" cy="41253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9" name="Line 62">
            <a:extLst>
              <a:ext uri="{FF2B5EF4-FFF2-40B4-BE49-F238E27FC236}">
                <a16:creationId xmlns:a16="http://schemas.microsoft.com/office/drawing/2014/main" id="{48E9E6B4-3742-4A06-8932-57C7359780D7}"/>
              </a:ext>
            </a:extLst>
          </p:cNvPr>
          <p:cNvSpPr>
            <a:spLocks noChangeShapeType="1"/>
          </p:cNvSpPr>
          <p:nvPr/>
        </p:nvSpPr>
        <p:spPr bwMode="auto">
          <a:xfrm>
            <a:off x="4753233" y="5284070"/>
            <a:ext cx="29554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70" name="Line 62">
            <a:extLst>
              <a:ext uri="{FF2B5EF4-FFF2-40B4-BE49-F238E27FC236}">
                <a16:creationId xmlns:a16="http://schemas.microsoft.com/office/drawing/2014/main" id="{4DFB9889-2446-4C1A-A835-F5F429906071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0840" y="4979206"/>
            <a:ext cx="15239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71" name="Line 62">
            <a:extLst>
              <a:ext uri="{FF2B5EF4-FFF2-40B4-BE49-F238E27FC236}">
                <a16:creationId xmlns:a16="http://schemas.microsoft.com/office/drawing/2014/main" id="{B81D4900-5135-411A-9866-737DE3AE6E6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43978" y="4985773"/>
            <a:ext cx="0" cy="30467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72" name="Line 31">
            <a:extLst>
              <a:ext uri="{FF2B5EF4-FFF2-40B4-BE49-F238E27FC236}">
                <a16:creationId xmlns:a16="http://schemas.microsoft.com/office/drawing/2014/main" id="{2B4163FF-A168-4C9C-8904-B0F0417B6F2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96580" y="5665273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73" name="Line 35">
            <a:extLst>
              <a:ext uri="{FF2B5EF4-FFF2-40B4-BE49-F238E27FC236}">
                <a16:creationId xmlns:a16="http://schemas.microsoft.com/office/drawing/2014/main" id="{24E61766-5235-4561-8963-09497BD567F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40511" y="5589073"/>
            <a:ext cx="152400" cy="1524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74" name="AutoShape 77">
            <a:extLst>
              <a:ext uri="{FF2B5EF4-FFF2-40B4-BE49-F238E27FC236}">
                <a16:creationId xmlns:a16="http://schemas.microsoft.com/office/drawing/2014/main" id="{9CFD0CCF-A0F7-4C9E-B9B0-AE4B9AABB5CE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6648832" y="5145515"/>
            <a:ext cx="1017885" cy="228600"/>
          </a:xfrm>
          <a:custGeom>
            <a:avLst/>
            <a:gdLst>
              <a:gd name="T0" fmla="*/ 604913097 w 21600"/>
              <a:gd name="T1" fmla="*/ 12802394 h 21600"/>
              <a:gd name="T2" fmla="*/ 345664631 w 21600"/>
              <a:gd name="T3" fmla="*/ 25604788 h 21600"/>
              <a:gd name="T4" fmla="*/ 86416166 w 21600"/>
              <a:gd name="T5" fmla="*/ 12802394 h 21600"/>
              <a:gd name="T6" fmla="*/ 345664631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FC0128"/>
              </a:solidFill>
              <a:latin typeface="Calibri" panose="020F0502020204030204" pitchFamily="34" charset="0"/>
              <a:ea typeface="宋体" charset="0"/>
              <a:cs typeface="Calibri" panose="020F0502020204030204" pitchFamily="34" charset="0"/>
            </a:endParaRPr>
          </a:p>
        </p:txBody>
      </p:sp>
      <p:sp>
        <p:nvSpPr>
          <p:cNvPr id="75" name="Line 78">
            <a:extLst>
              <a:ext uri="{FF2B5EF4-FFF2-40B4-BE49-F238E27FC236}">
                <a16:creationId xmlns:a16="http://schemas.microsoft.com/office/drawing/2014/main" id="{633CC72B-1451-43F3-8D06-B98D1BB0A7E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72074" y="5055673"/>
            <a:ext cx="29130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zh-CN" altLang="en-US">
              <a:solidFill>
                <a:srgbClr val="FC0128"/>
              </a:solidFill>
              <a:latin typeface="Calibri" panose="020F0502020204030204" pitchFamily="34" charset="0"/>
              <a:ea typeface="宋体" charset="0"/>
              <a:cs typeface="Calibri" panose="020F0502020204030204" pitchFamily="34" charset="0"/>
            </a:endParaRPr>
          </a:p>
        </p:txBody>
      </p:sp>
      <p:sp>
        <p:nvSpPr>
          <p:cNvPr id="76" name="Rectangle 118">
            <a:extLst>
              <a:ext uri="{FF2B5EF4-FFF2-40B4-BE49-F238E27FC236}">
                <a16:creationId xmlns:a16="http://schemas.microsoft.com/office/drawing/2014/main" id="{968C36DC-CC4A-4818-BEA8-262F6D872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3475" y="4772038"/>
            <a:ext cx="152400" cy="32702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9050" tIns="26988" rIns="19050" bIns="26988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1400">
                <a:solidFill>
                  <a:srgbClr val="FC0128"/>
                </a:solidFill>
                <a:latin typeface="Calibri" panose="020F0502020204030204" pitchFamily="34" charset="0"/>
                <a:ea typeface="宋体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7" name="Rectangle 123">
            <a:extLst>
              <a:ext uri="{FF2B5EF4-FFF2-40B4-BE49-F238E27FC236}">
                <a16:creationId xmlns:a16="http://schemas.microsoft.com/office/drawing/2014/main" id="{A038732E-A5EC-4E61-A2E5-0DADA4FA1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3475" y="5440905"/>
            <a:ext cx="152400" cy="32702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9050" tIns="26988" rIns="19050" bIns="26988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1400">
                <a:solidFill>
                  <a:srgbClr val="FC0128"/>
                </a:solidFill>
                <a:latin typeface="Calibri" panose="020F0502020204030204" pitchFamily="34" charset="0"/>
                <a:ea typeface="宋体" charset="0"/>
                <a:cs typeface="Calibri" panose="020F0502020204030204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604756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CFF5C-27E3-EEFA-DEBF-6BAA3A21E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 algn="l" rtl="0" eaLnBrk="0">
              <a:lnSpc>
                <a:spcPts val="5862"/>
              </a:lnSpc>
              <a:tabLst/>
            </a:pPr>
            <a:r>
              <a:rPr lang="en-US" altLang="zh-CN" sz="4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Performance</a:t>
            </a:r>
            <a:endParaRPr lang="en-CA" altLang="Calibri" sz="440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2A653C-4C3C-D771-47CE-441BE6DE4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267" y="881744"/>
            <a:ext cx="11599333" cy="5447936"/>
          </a:xfrm>
        </p:spPr>
        <p:txBody>
          <a:bodyPr/>
          <a:lstStyle/>
          <a:p>
            <a:pPr marL="12700" algn="l" rtl="0" eaLnBrk="0">
              <a:lnSpc>
                <a:spcPct val="100000"/>
              </a:lnSpc>
              <a:spcBef>
                <a:spcPts val="933"/>
              </a:spcBef>
              <a:tabLst/>
            </a:pPr>
            <a:r>
              <a:rPr lang="zh-CN" altLang="en-US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Two</a:t>
            </a:r>
            <a:r>
              <a:rPr lang="en-CA" altLang="zh-CN" sz="2800" spc="36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common</a:t>
            </a:r>
            <a:r>
              <a:rPr lang="en-CA" altLang="zh-CN" sz="2800" spc="33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measure</a:t>
            </a:r>
            <a:r>
              <a:rPr lang="en-US" altLang="zh-CN" sz="2800">
                <a:solidFill>
                  <a:srgbClr val="000000">
                    <a:alpha val="100000"/>
                  </a:srgbClr>
                </a:solidFill>
                <a:ea typeface="Arial"/>
              </a:rPr>
              <a:t>s</a:t>
            </a:r>
          </a:p>
          <a:p>
            <a:pPr lvl="1">
              <a:lnSpc>
                <a:spcPct val="100000"/>
              </a:lnSpc>
            </a:pPr>
            <a:r>
              <a:rPr lang="en-CA" altLang="zh-CN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Latency (how long to do X)</a:t>
            </a:r>
          </a:p>
          <a:p>
            <a:pPr lvl="2">
              <a:lnSpc>
                <a:spcPct val="100000"/>
              </a:lnSpc>
            </a:pPr>
            <a:r>
              <a:rPr lang="en-CA" altLang="zh-CN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Also</a:t>
            </a:r>
            <a:r>
              <a:rPr lang="zh-CN" altLang="en-US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called</a:t>
            </a:r>
            <a:r>
              <a:rPr lang="zh-CN" altLang="en-US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response</a:t>
            </a:r>
            <a:r>
              <a:rPr lang="zh-CN" altLang="en-US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r>
              <a:rPr lang="zh-CN" altLang="en-US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zh-CN" altLang="en-US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execution</a:t>
            </a:r>
            <a:r>
              <a:rPr lang="zh-CN" altLang="en-US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</a:p>
          <a:p>
            <a:pPr lvl="1">
              <a:lnSpc>
                <a:spcPct val="100000"/>
              </a:lnSpc>
            </a:pP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Throughput (how often can it do X)</a:t>
            </a:r>
            <a:endParaRPr lang="en-CA" altLang="Arial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Example</a:t>
            </a:r>
            <a:r>
              <a:rPr lang="en-CA" altLang="zh-CN" sz="2800" spc="14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of</a:t>
            </a:r>
            <a:r>
              <a:rPr lang="en-CA" altLang="zh-CN" sz="2800" spc="14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car</a:t>
            </a:r>
            <a:r>
              <a:rPr lang="en-CA" altLang="zh-CN" sz="2800" spc="14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assembly</a:t>
            </a:r>
            <a:r>
              <a:rPr lang="en-CA" altLang="zh-CN" sz="2800" spc="13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line</a:t>
            </a:r>
          </a:p>
          <a:p>
            <a:pPr lvl="1">
              <a:lnSpc>
                <a:spcPct val="100000"/>
              </a:lnSpc>
            </a:pPr>
            <a:r>
              <a:rPr lang="en-CA" altLang="zh-CN" sz="2400" spc="-2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Takes 6 h</a:t>
            </a:r>
            <a:r>
              <a:rPr lang="en-CA" altLang="zh-CN" sz="24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o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urs</a:t>
            </a:r>
            <a:r>
              <a:rPr lang="en-CA" altLang="zh-CN" sz="2400" spc="-2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to</a:t>
            </a:r>
            <a:r>
              <a:rPr lang="en-CA" altLang="zh-CN" sz="2400" spc="-2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make</a:t>
            </a:r>
            <a:r>
              <a:rPr lang="en-CA" altLang="zh-CN" sz="2400" spc="-2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a</a:t>
            </a:r>
            <a:r>
              <a:rPr lang="en-CA" altLang="zh-CN" sz="2400" spc="-2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car </a:t>
            </a:r>
            <a:r>
              <a:rPr lang="en-CA" altLang="zh-CN" sz="24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(la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tency</a:t>
            </a:r>
            <a:r>
              <a:rPr lang="en-CA" altLang="zh-CN" sz="24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is</a:t>
            </a:r>
            <a:r>
              <a:rPr lang="en-CA" altLang="zh-CN" sz="24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6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hours</a:t>
            </a:r>
            <a:r>
              <a:rPr lang="en-CA" altLang="zh-CN" sz="24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per</a:t>
            </a:r>
            <a:r>
              <a:rPr lang="en-CA" altLang="zh-CN" sz="24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car</a:t>
            </a:r>
            <a:r>
              <a:rPr lang="en-CA" altLang="zh-CN" sz="24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)</a:t>
            </a:r>
            <a:endParaRPr lang="en-CA" altLang="Arial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CA" altLang="zh-CN" sz="24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A car leaves e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very</a:t>
            </a:r>
            <a:r>
              <a:rPr lang="en-CA" altLang="zh-CN" sz="24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5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minutes</a:t>
            </a:r>
            <a:r>
              <a:rPr lang="zh-CN" altLang="en-US" sz="24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z="24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(t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hroughput</a:t>
            </a:r>
            <a:r>
              <a:rPr lang="en-CA" altLang="zh-CN" sz="24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is</a:t>
            </a:r>
            <a:r>
              <a:rPr lang="en-CA" altLang="zh-CN" sz="24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12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cars</a:t>
            </a:r>
            <a:r>
              <a:rPr lang="en-CA" altLang="zh-CN" sz="24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per</a:t>
            </a:r>
            <a:r>
              <a:rPr lang="en-CA" altLang="zh-CN" sz="24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hour</a:t>
            </a:r>
            <a:r>
              <a:rPr lang="en-CA" altLang="zh-CN" sz="24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)</a:t>
            </a:r>
            <a:endParaRPr lang="en-CA" altLang="Arial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CA" altLang="zh-CN" sz="24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Overlap results in Throughput &gt; 1/Latency</a:t>
            </a:r>
            <a:endParaRPr lang="en-CA" altLang="zh-CN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33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A956A8-D3E5-4D72-95C3-016040916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Instructions for Accessing Procedures</a:t>
            </a:r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CA1BAA5-F5BD-C18A-7751-9EDE090C8B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04985" y="6462345"/>
            <a:ext cx="8015896" cy="40719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5FDB2E-EDD7-47AF-8C56-2FDB8094BAE3}"/>
              </a:ext>
            </a:extLst>
          </p:cNvPr>
          <p:cNvSpPr txBox="1">
            <a:spLocks noChangeArrowheads="1"/>
          </p:cNvSpPr>
          <p:nvPr/>
        </p:nvSpPr>
        <p:spPr>
          <a:xfrm>
            <a:off x="313267" y="962667"/>
            <a:ext cx="11132144" cy="5638800"/>
          </a:xfrm>
          <a:prstGeom prst="rect">
            <a:avLst/>
          </a:prstGeom>
        </p:spPr>
        <p:txBody>
          <a:bodyPr vert="horz" lIns="90488" tIns="44450" rIns="90488" bIns="4445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spcAft>
                <a:spcPts val="600"/>
              </a:spcAft>
              <a:buNone/>
              <a:defRPr/>
            </a:pPr>
            <a:r>
              <a:rPr lang="en-US" altLang="zh-CN" sz="2400">
                <a:ea typeface="宋体" pitchFamily="2" charset="-122"/>
              </a:rPr>
              <a:t>RISC-V </a:t>
            </a:r>
            <a:r>
              <a:rPr lang="en-US" altLang="zh-CN" sz="2400">
                <a:solidFill>
                  <a:srgbClr val="FF0000"/>
                </a:solidFill>
                <a:ea typeface="宋体" pitchFamily="2" charset="-122"/>
              </a:rPr>
              <a:t>procedure call </a:t>
            </a:r>
            <a:r>
              <a:rPr lang="en-US" altLang="zh-CN" sz="2400">
                <a:ea typeface="宋体" pitchFamily="2" charset="-122"/>
              </a:rPr>
              <a:t>instruction:</a:t>
            </a:r>
            <a:br>
              <a:rPr lang="en-US" altLang="zh-CN" sz="2400">
                <a:ea typeface="宋体" pitchFamily="2" charset="-122"/>
              </a:rPr>
            </a:br>
            <a:r>
              <a:rPr lang="en-US" altLang="zh-CN" sz="2400">
                <a:ea typeface="宋体" pitchFamily="2" charset="-122"/>
              </a:rPr>
              <a:t>	</a:t>
            </a:r>
            <a:r>
              <a:rPr lang="en-US" altLang="zh-CN" sz="2000" err="1">
                <a:latin typeface="Courier New" pitchFamily="49" charset="0"/>
                <a:ea typeface="宋体" pitchFamily="2" charset="-122"/>
              </a:rPr>
              <a:t>jal</a:t>
            </a:r>
            <a:r>
              <a:rPr lang="en-US" altLang="zh-CN" sz="2000">
                <a:latin typeface="Courier New" pitchFamily="49" charset="0"/>
                <a:ea typeface="宋体" pitchFamily="2" charset="-122"/>
              </a:rPr>
              <a:t>	 x1, </a:t>
            </a:r>
            <a:r>
              <a:rPr lang="en-US" altLang="zh-CN" sz="2000" err="1">
                <a:latin typeface="Courier New" pitchFamily="49" charset="0"/>
                <a:ea typeface="宋体" pitchFamily="2" charset="-122"/>
              </a:rPr>
              <a:t>ProcedureAddress</a:t>
            </a:r>
            <a:r>
              <a:rPr lang="en-US" altLang="zh-CN" sz="2000">
                <a:latin typeface="Courier New" pitchFamily="49" charset="0"/>
                <a:ea typeface="宋体" pitchFamily="2" charset="-122"/>
              </a:rPr>
              <a:t>	#jump and link</a:t>
            </a:r>
            <a:endParaRPr lang="en-US" altLang="zh-CN" sz="2400">
              <a:ea typeface="宋体" pitchFamily="2" charset="-122"/>
            </a:endParaRPr>
          </a:p>
          <a:p>
            <a:pPr marL="0" indent="0">
              <a:buNone/>
              <a:defRPr/>
            </a:pPr>
            <a:r>
              <a:rPr lang="en-US" altLang="zh-CN" sz="2400">
                <a:ea typeface="宋体" pitchFamily="2" charset="-122"/>
              </a:rPr>
              <a:t>Saves PC+4 in register $x1 to have a link to the next instruction for the procedure return</a:t>
            </a:r>
          </a:p>
          <a:p>
            <a:pPr marL="0" indent="0">
              <a:buNone/>
              <a:defRPr/>
            </a:pPr>
            <a:r>
              <a:rPr lang="en-US" altLang="zh-CN" sz="2400">
                <a:ea typeface="宋体" pitchFamily="2" charset="-122"/>
              </a:rPr>
              <a:t>Machine format (</a:t>
            </a:r>
            <a:r>
              <a:rPr lang="en-US" altLang="zh-CN" sz="2400">
                <a:solidFill>
                  <a:srgbClr val="FF0000"/>
                </a:solidFill>
                <a:ea typeface="宋体" pitchFamily="2" charset="-122"/>
              </a:rPr>
              <a:t>UJ</a:t>
            </a:r>
            <a:r>
              <a:rPr lang="en-US" altLang="zh-CN" sz="2400">
                <a:solidFill>
                  <a:schemeClr val="accent1"/>
                </a:solidFill>
                <a:ea typeface="宋体" pitchFamily="2" charset="-122"/>
              </a:rPr>
              <a:t> </a:t>
            </a:r>
            <a:r>
              <a:rPr lang="en-US" altLang="zh-CN" sz="2400">
                <a:ea typeface="宋体" pitchFamily="2" charset="-122"/>
              </a:rPr>
              <a:t>format):</a:t>
            </a:r>
          </a:p>
          <a:p>
            <a:pPr marL="0" indent="0">
              <a:buNone/>
              <a:defRPr/>
            </a:pPr>
            <a:endParaRPr lang="en-US" altLang="zh-CN">
              <a:ea typeface="宋体" pitchFamily="2" charset="-122"/>
            </a:endParaRPr>
          </a:p>
          <a:p>
            <a:pPr marL="457200" lvl="1" indent="0">
              <a:buNone/>
              <a:defRPr/>
            </a:pPr>
            <a:endParaRPr lang="en-US" altLang="zh-CN">
              <a:ea typeface="宋体" pitchFamily="2" charset="-122"/>
            </a:endParaRPr>
          </a:p>
          <a:p>
            <a:pPr marL="0" lvl="0" inden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None/>
              <a:defRPr/>
            </a:pPr>
            <a:r>
              <a:rPr lang="en-US" altLang="zh-CN" sz="2400">
                <a:solidFill>
                  <a:prstClr val="black"/>
                </a:solidFill>
                <a:ea typeface="宋体" pitchFamily="2" charset="-122"/>
              </a:rPr>
              <a:t>Return instruction:</a:t>
            </a:r>
            <a:br>
              <a:rPr lang="en-US" altLang="zh-CN" sz="1800">
                <a:solidFill>
                  <a:prstClr val="black"/>
                </a:solidFill>
                <a:ea typeface="宋体" pitchFamily="2" charset="-122"/>
              </a:rPr>
            </a:br>
            <a:r>
              <a:rPr lang="en-US" altLang="zh-CN" sz="1800">
                <a:solidFill>
                  <a:prstClr val="black"/>
                </a:solidFill>
                <a:ea typeface="宋体" pitchFamily="2" charset="-122"/>
              </a:rPr>
              <a:t>	</a:t>
            </a:r>
            <a:r>
              <a:rPr lang="en-US" altLang="zh-CN" sz="2000" err="1">
                <a:solidFill>
                  <a:prstClr val="black"/>
                </a:solidFill>
                <a:latin typeface="Courier New" pitchFamily="49" charset="0"/>
                <a:ea typeface="宋体" pitchFamily="2" charset="-122"/>
              </a:rPr>
              <a:t>jalr</a:t>
            </a:r>
            <a:r>
              <a:rPr lang="en-US" altLang="zh-CN" sz="2000">
                <a:solidFill>
                  <a:prstClr val="black"/>
                </a:solidFill>
                <a:latin typeface="Courier New" pitchFamily="49" charset="0"/>
                <a:ea typeface="宋体" pitchFamily="2" charset="-122"/>
              </a:rPr>
              <a:t>	 x0, 0(x1)	#jump and link register</a:t>
            </a:r>
            <a:endParaRPr lang="en-US" altLang="zh-CN" sz="1800">
              <a:solidFill>
                <a:prstClr val="black"/>
              </a:solidFill>
              <a:ea typeface="宋体" pitchFamily="2" charset="-122"/>
            </a:endParaRPr>
          </a:p>
          <a:p>
            <a:pPr marL="0" indent="0">
              <a:buNone/>
              <a:defRPr/>
            </a:pPr>
            <a:endParaRPr lang="en-US" altLang="zh-CN">
              <a:latin typeface="Courier New" pitchFamily="49" charset="0"/>
              <a:ea typeface="宋体" pitchFamily="2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BFF1B76-3BD1-40FC-9CB8-74C41A745880}"/>
              </a:ext>
            </a:extLst>
          </p:cNvPr>
          <p:cNvGrpSpPr/>
          <p:nvPr/>
        </p:nvGrpSpPr>
        <p:grpSpPr>
          <a:xfrm>
            <a:off x="999068" y="3295159"/>
            <a:ext cx="6191251" cy="342900"/>
            <a:chOff x="1031876" y="6492142"/>
            <a:chExt cx="6191251" cy="342900"/>
          </a:xfrm>
        </p:grpSpPr>
        <p:sp>
          <p:nvSpPr>
            <p:cNvPr id="6" name="Rectangle 20">
              <a:extLst>
                <a:ext uri="{FF2B5EF4-FFF2-40B4-BE49-F238E27FC236}">
                  <a16:creationId xmlns:a16="http://schemas.microsoft.com/office/drawing/2014/main" id="{0B5FCF29-5B13-43BE-A7C5-47B2EC79D6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1876" y="6492142"/>
              <a:ext cx="4140200" cy="3429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" name="Rectangle 34">
              <a:extLst>
                <a:ext uri="{FF2B5EF4-FFF2-40B4-BE49-F238E27FC236}">
                  <a16:creationId xmlns:a16="http://schemas.microsoft.com/office/drawing/2014/main" id="{1B2B19C1-88AE-4EAC-8529-CA62A60614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0942" y="6534262"/>
              <a:ext cx="3189524" cy="286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  <a:defRPr/>
              </a:pPr>
              <a:r>
                <a:rPr lang="en-US" altLang="zh-CN" b="1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rPr>
                <a:t>immediate[20,10:1,11,19:12]</a:t>
              </a:r>
            </a:p>
          </p:txBody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6C720A55-372F-406C-BB80-6CA5EE66CA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2" y="6492142"/>
              <a:ext cx="952500" cy="3429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" name="Rectangle 26">
              <a:extLst>
                <a:ext uri="{FF2B5EF4-FFF2-40B4-BE49-F238E27FC236}">
                  <a16:creationId xmlns:a16="http://schemas.microsoft.com/office/drawing/2014/main" id="{44C27B65-C7B3-4504-BBC0-37035A433A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6802" y="6492142"/>
              <a:ext cx="1054100" cy="3429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" name="Rectangle 30">
              <a:extLst>
                <a:ext uri="{FF2B5EF4-FFF2-40B4-BE49-F238E27FC236}">
                  <a16:creationId xmlns:a16="http://schemas.microsoft.com/office/drawing/2014/main" id="{1C40F45D-5D4D-448F-8B5D-5F4B45A2F9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9402" y="6530242"/>
              <a:ext cx="358775" cy="287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  <a:defRPr/>
              </a:pPr>
              <a:r>
                <a:rPr lang="en-US" altLang="zh-CN" b="1" err="1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rPr>
                <a:t>rd</a:t>
              </a:r>
              <a:endParaRPr lang="en-US" altLang="zh-CN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11" name="Rectangle 31">
              <a:extLst>
                <a:ext uri="{FF2B5EF4-FFF2-40B4-BE49-F238E27FC236}">
                  <a16:creationId xmlns:a16="http://schemas.microsoft.com/office/drawing/2014/main" id="{0CF87AF8-4B14-4F1F-9E89-01038159A9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3802" y="6530242"/>
              <a:ext cx="949325" cy="287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  <a:defRPr/>
              </a:pPr>
              <a:r>
                <a:rPr lang="en-US" altLang="zh-CN" b="1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rPr>
                <a:t>opcode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EC3A4D0E-EC87-48F1-A72C-2C1A2C2D101D}"/>
              </a:ext>
            </a:extLst>
          </p:cNvPr>
          <p:cNvSpPr txBox="1"/>
          <p:nvPr/>
        </p:nvSpPr>
        <p:spPr>
          <a:xfrm>
            <a:off x="313267" y="4828100"/>
            <a:ext cx="6446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solidFill>
                  <a:srgbClr val="9A0001"/>
                </a:solidFill>
              </a:rPr>
              <a:t>Question: how about unconditional jump/branch?</a:t>
            </a:r>
            <a:endParaRPr lang="zh-CN" altLang="en-US" sz="2400">
              <a:solidFill>
                <a:srgbClr val="9A000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5941B74-51CB-477C-81DB-36615AE579F8}"/>
              </a:ext>
            </a:extLst>
          </p:cNvPr>
          <p:cNvSpPr txBox="1"/>
          <p:nvPr/>
        </p:nvSpPr>
        <p:spPr>
          <a:xfrm>
            <a:off x="365760" y="524689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>
                <a:solidFill>
                  <a:prstClr val="black"/>
                </a:solidFill>
                <a:latin typeface="+mj-lt"/>
                <a:ea typeface="宋体" pitchFamily="2" charset="-122"/>
              </a:rPr>
              <a:t>Answer: </a:t>
            </a:r>
            <a:r>
              <a:rPr lang="en-US" altLang="zh-CN" sz="1800" err="1">
                <a:solidFill>
                  <a:prstClr val="black"/>
                </a:solidFill>
                <a:latin typeface="Courier New" pitchFamily="49" charset="0"/>
                <a:ea typeface="宋体" pitchFamily="2" charset="-122"/>
              </a:rPr>
              <a:t>jal</a:t>
            </a:r>
            <a:r>
              <a:rPr lang="en-US" altLang="zh-CN" sz="1800">
                <a:solidFill>
                  <a:prstClr val="black"/>
                </a:solidFill>
                <a:latin typeface="Courier New" pitchFamily="49" charset="0"/>
                <a:ea typeface="宋体" pitchFamily="2" charset="-122"/>
              </a:rPr>
              <a:t>	 x0, </a:t>
            </a:r>
            <a:r>
              <a:rPr lang="en-US" altLang="zh-CN">
                <a:solidFill>
                  <a:prstClr val="black"/>
                </a:solidFill>
                <a:latin typeface="Courier New" pitchFamily="49" charset="0"/>
                <a:ea typeface="宋体" pitchFamily="2" charset="-122"/>
              </a:rPr>
              <a:t>Label</a:t>
            </a:r>
            <a:r>
              <a:rPr lang="en-US" altLang="zh-CN" sz="1800">
                <a:solidFill>
                  <a:prstClr val="black"/>
                </a:solidFill>
                <a:latin typeface="Courier New" pitchFamily="49" charset="0"/>
                <a:ea typeface="宋体" pitchFamily="2" charset="-122"/>
              </a:rPr>
              <a:t>	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12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BE077F-336F-4F60-9ADE-D67199E2B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Unconditional Branch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E9A890-6C8A-4C48-91C1-437C50389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/>
              <a:t>Use register x0 to help</a:t>
            </a:r>
          </a:p>
          <a:p>
            <a:pPr marL="0" indent="0">
              <a:buNone/>
            </a:pPr>
            <a:r>
              <a:rPr lang="en-US" altLang="zh-CN" sz="2800"/>
              <a:t>	</a:t>
            </a:r>
            <a:r>
              <a:rPr lang="en-US" altLang="zh-CN" sz="2800" err="1"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r>
              <a:rPr lang="en-US" altLang="zh-CN" sz="2800"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zh-CN" alt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>
                <a:latin typeface="Courier New" panose="02070309020205020404" pitchFamily="49" charset="0"/>
                <a:cs typeface="Courier New" panose="02070309020205020404" pitchFamily="49" charset="0"/>
              </a:rPr>
              <a:t>x0,  Label</a:t>
            </a:r>
            <a:r>
              <a:rPr lang="en-US" altLang="zh-CN" sz="2800"/>
              <a:t>	  #unconditionally branch to Label</a:t>
            </a:r>
          </a:p>
          <a:p>
            <a:pPr marL="0" indent="0">
              <a:buNone/>
            </a:pPr>
            <a:endParaRPr lang="en-US" altLang="zh-CN" sz="2800"/>
          </a:p>
          <a:p>
            <a:pPr marL="0" indent="0">
              <a:buNone/>
            </a:pPr>
            <a:r>
              <a:rPr lang="en-US" altLang="zh-CN" sz="2800"/>
              <a:t>A long jump with </a:t>
            </a:r>
            <a:r>
              <a:rPr lang="en-US" altLang="zh-CN" sz="2800" err="1"/>
              <a:t>jalr</a:t>
            </a:r>
            <a:endParaRPr lang="en-US" altLang="zh-CN" sz="2800"/>
          </a:p>
          <a:p>
            <a:pPr marL="0" indent="0">
              <a:buNone/>
            </a:pPr>
            <a:r>
              <a:rPr lang="en-US" altLang="zh-CN" sz="2800"/>
              <a:t>	</a:t>
            </a:r>
            <a:r>
              <a:rPr lang="en-US" altLang="zh-CN" sz="2800" err="1">
                <a:latin typeface="Courier New" panose="02070309020205020404" pitchFamily="49" charset="0"/>
                <a:cs typeface="Courier New" panose="02070309020205020404" pitchFamily="49" charset="0"/>
              </a:rPr>
              <a:t>lui</a:t>
            </a:r>
            <a:r>
              <a:rPr lang="en-US" altLang="zh-CN" sz="28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zh-CN" alt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2800">
                <a:latin typeface="Courier New" panose="02070309020205020404" pitchFamily="49" charset="0"/>
                <a:cs typeface="Courier New" panose="02070309020205020404" pitchFamily="49" charset="0"/>
              </a:rPr>
              <a:t>x5, 32423</a:t>
            </a:r>
          </a:p>
          <a:p>
            <a:pPr marL="0" indent="0">
              <a:buNone/>
            </a:pPr>
            <a:r>
              <a:rPr lang="en-US" altLang="zh-CN" sz="28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800" err="1">
                <a:latin typeface="Courier New" panose="02070309020205020404" pitchFamily="49" charset="0"/>
                <a:cs typeface="Courier New" panose="02070309020205020404" pitchFamily="49" charset="0"/>
              </a:rPr>
              <a:t>jalr</a:t>
            </a:r>
            <a:r>
              <a:rPr lang="en-US" altLang="zh-CN" sz="28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zh-CN" alt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2800">
                <a:latin typeface="Courier New" panose="02070309020205020404" pitchFamily="49" charset="0"/>
                <a:cs typeface="Courier New" panose="02070309020205020404" pitchFamily="49" charset="0"/>
              </a:rPr>
              <a:t>x1, 2342(x5)	</a:t>
            </a:r>
            <a:r>
              <a:rPr lang="en-US" altLang="zh-CN" sz="2800"/>
              <a:t>	</a:t>
            </a:r>
          </a:p>
          <a:p>
            <a:pPr marL="0" indent="0">
              <a:buNone/>
            </a:pPr>
            <a:endParaRPr lang="zh-CN" altLang="en-US" sz="280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379DC9-B9BC-720F-CD5C-674E7FDA3C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9284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A956A8-D3E5-4D72-95C3-016040916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Instructions for Accessing Procedures</a:t>
            </a:r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CA1BAA5-F5BD-C18A-7751-9EDE090C8B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04985" y="6462345"/>
            <a:ext cx="8015896" cy="40719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6B2690F-BAD2-458D-9058-6A7805DC9843}"/>
              </a:ext>
            </a:extLst>
          </p:cNvPr>
          <p:cNvSpPr txBox="1"/>
          <p:nvPr/>
        </p:nvSpPr>
        <p:spPr>
          <a:xfrm>
            <a:off x="313266" y="920234"/>
            <a:ext cx="841163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>
                <a:ea typeface="宋体" pitchFamily="2" charset="-122"/>
              </a:rPr>
              <a:t>Recall how function works in </a:t>
            </a:r>
          </a:p>
          <a:p>
            <a:r>
              <a:rPr lang="en-US" altLang="zh-CN" sz="2400">
                <a:ea typeface="宋体" pitchFamily="2" charset="-122"/>
              </a:rPr>
              <a:t>the programming language:</a:t>
            </a:r>
          </a:p>
          <a:p>
            <a:pPr marL="457200" indent="-457200">
              <a:buAutoNum type="arabicPeriod"/>
            </a:pPr>
            <a:r>
              <a:rPr lang="en-US" altLang="zh-CN" sz="2400">
                <a:ea typeface="宋体" pitchFamily="2" charset="-122"/>
              </a:rPr>
              <a:t>Parameters; </a:t>
            </a:r>
          </a:p>
          <a:p>
            <a:pPr marL="457200" indent="-457200">
              <a:buAutoNum type="arabicPeriod"/>
            </a:pPr>
            <a:r>
              <a:rPr lang="en-US" altLang="zh-CN" sz="2400">
                <a:ea typeface="宋体" pitchFamily="2" charset="-122"/>
              </a:rPr>
              <a:t>Reserve caller’s info</a:t>
            </a:r>
            <a:r>
              <a:rPr lang="zh-CN" altLang="en-US" sz="2400">
                <a:ea typeface="宋体" pitchFamily="2" charset="-122"/>
              </a:rPr>
              <a:t>；</a:t>
            </a:r>
            <a:endParaRPr lang="en-US" altLang="zh-CN" sz="2400">
              <a:ea typeface="宋体" pitchFamily="2" charset="-122"/>
            </a:endParaRPr>
          </a:p>
          <a:p>
            <a:pPr marL="457200" indent="-457200">
              <a:buFontTx/>
              <a:buAutoNum type="arabicPeriod"/>
            </a:pPr>
            <a:r>
              <a:rPr lang="en-US" altLang="zh-CN" sz="2400">
                <a:ea typeface="宋体" pitchFamily="2" charset="-122"/>
              </a:rPr>
              <a:t>Global variables</a:t>
            </a:r>
            <a:r>
              <a:rPr lang="zh-CN" altLang="en-US" sz="2400">
                <a:ea typeface="宋体" pitchFamily="2" charset="-122"/>
              </a:rPr>
              <a:t>；</a:t>
            </a:r>
            <a:endParaRPr lang="en-US" altLang="zh-CN" sz="2400">
              <a:ea typeface="宋体" pitchFamily="2" charset="-122"/>
            </a:endParaRPr>
          </a:p>
        </p:txBody>
      </p:sp>
      <p:graphicFrame>
        <p:nvGraphicFramePr>
          <p:cNvPr id="5" name="Group 91">
            <a:extLst>
              <a:ext uri="{FF2B5EF4-FFF2-40B4-BE49-F238E27FC236}">
                <a16:creationId xmlns:a16="http://schemas.microsoft.com/office/drawing/2014/main" id="{5B637631-569F-44C5-8C2C-A299E47CDF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5890255"/>
              </p:ext>
            </p:extLst>
          </p:nvPr>
        </p:nvGraphicFramePr>
        <p:xfrm>
          <a:off x="4133332" y="975824"/>
          <a:ext cx="7848600" cy="5285398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983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Name</a:t>
                      </a: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Register Number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Usage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Preserve on call?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63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x0</a:t>
                      </a: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the constant value 0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n.a.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63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x1 (ra)</a:t>
                      </a: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return address (link register)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caller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63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x2 (</a:t>
                      </a:r>
                      <a:r>
                        <a:rPr kumimoji="0" lang="en-US" altLang="zh-CN" sz="24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sp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stack pointer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callee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63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x3 (</a:t>
                      </a:r>
                      <a:r>
                        <a:rPr kumimoji="0" lang="en-US" altLang="zh-CN" sz="24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gp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global pointer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--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63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x4 (</a:t>
                      </a:r>
                      <a:r>
                        <a:rPr kumimoji="0" lang="en-US" altLang="zh-CN" sz="24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tp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thread pointer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--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063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x5 - x7</a:t>
                      </a: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5-7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temporaries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caller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063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x8 - x9</a:t>
                      </a: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8-9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frame pointer/saved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callee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063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x10 - x17</a:t>
                      </a: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10-17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arguments/results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caller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063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x18 - x27</a:t>
                      </a: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18-27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saved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callee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063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X28 - x31</a:t>
                      </a: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28-31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temporaries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caller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80015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1C13C3-B4BB-4D67-840C-904E08290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Spilling Registers</a:t>
            </a:r>
            <a:endParaRPr lang="zh-CN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F93187-186B-4632-8393-D79BDB6F6758}"/>
              </a:ext>
            </a:extLst>
          </p:cNvPr>
          <p:cNvSpPr txBox="1">
            <a:spLocks noChangeArrowheads="1"/>
          </p:cNvSpPr>
          <p:nvPr/>
        </p:nvSpPr>
        <p:spPr>
          <a:xfrm>
            <a:off x="313267" y="946488"/>
            <a:ext cx="10363197" cy="1252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CN" sz="2400">
                <a:ea typeface="宋体" pitchFamily="2" charset="-122"/>
              </a:rPr>
              <a:t>What if the </a:t>
            </a:r>
            <a:r>
              <a:rPr lang="en-US" altLang="zh-CN" sz="2400" err="1">
                <a:ea typeface="宋体" pitchFamily="2" charset="-122"/>
              </a:rPr>
              <a:t>callee</a:t>
            </a:r>
            <a:r>
              <a:rPr lang="en-US" altLang="zh-CN" sz="2400">
                <a:ea typeface="宋体" pitchFamily="2" charset="-122"/>
              </a:rPr>
              <a:t> needs more registers?  What if the procedure is recursive?</a:t>
            </a:r>
          </a:p>
          <a:p>
            <a:pPr lvl="1">
              <a:defRPr/>
            </a:pPr>
            <a:r>
              <a:rPr lang="en-US" altLang="zh-CN">
                <a:ea typeface="宋体" pitchFamily="2" charset="-122"/>
              </a:rPr>
              <a:t>uses a </a:t>
            </a:r>
            <a:r>
              <a:rPr lang="en-US" altLang="zh-CN">
                <a:solidFill>
                  <a:schemeClr val="accent1"/>
                </a:solidFill>
                <a:ea typeface="宋体" pitchFamily="2" charset="-122"/>
              </a:rPr>
              <a:t>______</a:t>
            </a:r>
            <a:r>
              <a:rPr lang="en-US" altLang="zh-CN">
                <a:ea typeface="宋体" pitchFamily="2" charset="-122"/>
              </a:rPr>
              <a:t> – a last-in-first-out queue – in memory for passing additional values or saving (recursive) return address(es)</a:t>
            </a: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DA0CF527-1180-4B1C-B0E9-E041D09E02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3079" y="2367304"/>
            <a:ext cx="4800600" cy="4043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Wingdings" pitchFamily="2" charset="2"/>
              <a:buChar char="Ø"/>
              <a:defRPr/>
            </a:pPr>
            <a:r>
              <a:rPr lang="en-US" altLang="zh-CN" sz="2400">
                <a:solidFill>
                  <a:schemeClr val="tx1"/>
                </a:solidFill>
                <a:ea typeface="宋体" pitchFamily="2" charset="-122"/>
              </a:rPr>
              <a:t>One of the general registers, </a:t>
            </a:r>
            <a:r>
              <a:rPr lang="en-US" altLang="zh-CN" sz="2400" err="1">
                <a:solidFill>
                  <a:schemeClr val="tx1"/>
                </a:solidFill>
                <a:ea typeface="宋体" pitchFamily="2" charset="-122"/>
              </a:rPr>
              <a:t>sp</a:t>
            </a:r>
            <a:r>
              <a:rPr lang="en-US" altLang="zh-CN" sz="2400">
                <a:solidFill>
                  <a:schemeClr val="tx1"/>
                </a:solidFill>
                <a:ea typeface="宋体" pitchFamily="2" charset="-122"/>
              </a:rPr>
              <a:t> (x2), is used to address the stack (which “grows” from high address to low address)</a:t>
            </a:r>
          </a:p>
          <a:p>
            <a:pPr marL="741363" lvl="1" indent="-246063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Monotype Sorts" pitchFamily="2" charset="2"/>
              <a:buChar char="l"/>
              <a:defRPr/>
            </a:pPr>
            <a:r>
              <a:rPr lang="en-US" altLang="zh-CN" sz="2000">
                <a:solidFill>
                  <a:schemeClr val="tx1"/>
                </a:solidFill>
                <a:ea typeface="宋体" pitchFamily="2" charset="-122"/>
              </a:rPr>
              <a:t>add data onto the stack – </a:t>
            </a:r>
            <a:r>
              <a:rPr lang="en-US" altLang="zh-CN" sz="2000">
                <a:ea typeface="宋体" pitchFamily="2" charset="-122"/>
              </a:rPr>
              <a:t>____</a:t>
            </a:r>
          </a:p>
          <a:p>
            <a:pPr marL="1146175" lvl="2" indent="-176213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defRPr/>
            </a:pPr>
            <a:r>
              <a:rPr lang="en-US" altLang="zh-CN" sz="2000">
                <a:solidFill>
                  <a:schemeClr val="tx1"/>
                </a:solidFill>
                <a:ea typeface="宋体" pitchFamily="2" charset="-122"/>
              </a:rPr>
              <a:t>  </a:t>
            </a:r>
            <a:r>
              <a:rPr lang="en-US" altLang="zh-CN" sz="2000" err="1">
                <a:solidFill>
                  <a:schemeClr val="tx1"/>
                </a:solidFill>
                <a:ea typeface="宋体" pitchFamily="2" charset="-122"/>
              </a:rPr>
              <a:t>sp</a:t>
            </a:r>
            <a:r>
              <a:rPr lang="en-US" altLang="zh-CN" sz="2000">
                <a:solidFill>
                  <a:schemeClr val="tx1"/>
                </a:solidFill>
                <a:ea typeface="宋体" pitchFamily="2" charset="-122"/>
              </a:rPr>
              <a:t> = </a:t>
            </a:r>
            <a:r>
              <a:rPr lang="en-US" altLang="zh-CN" sz="2000" err="1">
                <a:solidFill>
                  <a:schemeClr val="tx1"/>
                </a:solidFill>
                <a:ea typeface="宋体" pitchFamily="2" charset="-122"/>
              </a:rPr>
              <a:t>sp</a:t>
            </a:r>
            <a:r>
              <a:rPr lang="en-US" altLang="zh-CN" sz="2000">
                <a:solidFill>
                  <a:schemeClr val="tx1"/>
                </a:solidFill>
                <a:ea typeface="宋体" pitchFamily="2" charset="-122"/>
              </a:rPr>
              <a:t> – 4		        </a:t>
            </a:r>
          </a:p>
          <a:p>
            <a:pPr marL="1146175" lvl="2" indent="-176213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defRPr/>
            </a:pPr>
            <a:r>
              <a:rPr lang="zh-CN" altLang="en-US" sz="2000">
                <a:ea typeface="宋体" pitchFamily="2" charset="-122"/>
              </a:rPr>
              <a:t> </a:t>
            </a:r>
            <a:r>
              <a:rPr lang="en-US" altLang="zh-CN" sz="2000">
                <a:solidFill>
                  <a:schemeClr val="tx1"/>
                </a:solidFill>
                <a:ea typeface="宋体" pitchFamily="2" charset="-122"/>
              </a:rPr>
              <a:t>data on stack at new $</a:t>
            </a:r>
            <a:r>
              <a:rPr lang="en-US" altLang="zh-CN" sz="2000" err="1">
                <a:solidFill>
                  <a:schemeClr val="tx1"/>
                </a:solidFill>
                <a:ea typeface="宋体" pitchFamily="2" charset="-122"/>
              </a:rPr>
              <a:t>sp</a:t>
            </a:r>
            <a:endParaRPr lang="en-US" altLang="zh-CN" sz="2000">
              <a:solidFill>
                <a:schemeClr val="tx1"/>
              </a:solidFill>
              <a:ea typeface="宋体" pitchFamily="2" charset="-122"/>
            </a:endParaRPr>
          </a:p>
          <a:p>
            <a:pPr marL="741363" lvl="1" indent="-246063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buFont typeface="Monotype Sorts" pitchFamily="2" charset="2"/>
              <a:buChar char="l"/>
              <a:defRPr/>
            </a:pPr>
            <a:r>
              <a:rPr lang="en-US" altLang="zh-CN" sz="2000">
                <a:solidFill>
                  <a:schemeClr val="tx1"/>
                </a:solidFill>
                <a:ea typeface="宋体" pitchFamily="2" charset="-122"/>
              </a:rPr>
              <a:t>remove data from the stack – </a:t>
            </a:r>
            <a:r>
              <a:rPr lang="en-US" altLang="zh-CN" sz="2000">
                <a:ea typeface="宋体" pitchFamily="2" charset="-122"/>
              </a:rPr>
              <a:t>____</a:t>
            </a:r>
          </a:p>
          <a:p>
            <a:pPr marL="1146175" lvl="2" indent="-176213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defRPr/>
            </a:pPr>
            <a:r>
              <a:rPr lang="en-US" altLang="zh-CN" sz="2000">
                <a:solidFill>
                  <a:schemeClr val="tx1"/>
                </a:solidFill>
                <a:ea typeface="宋体" pitchFamily="2" charset="-122"/>
              </a:rPr>
              <a:t>   data from stack at $</a:t>
            </a:r>
            <a:r>
              <a:rPr lang="en-US" altLang="zh-CN" sz="2000" err="1">
                <a:solidFill>
                  <a:schemeClr val="tx1"/>
                </a:solidFill>
                <a:ea typeface="宋体" pitchFamily="2" charset="-122"/>
              </a:rPr>
              <a:t>sp</a:t>
            </a:r>
            <a:r>
              <a:rPr lang="en-US" altLang="zh-CN" sz="2000">
                <a:solidFill>
                  <a:schemeClr val="tx1"/>
                </a:solidFill>
                <a:ea typeface="宋体" pitchFamily="2" charset="-122"/>
              </a:rPr>
              <a:t> 	         </a:t>
            </a:r>
            <a:r>
              <a:rPr lang="zh-CN" altLang="en-US" sz="2000">
                <a:ea typeface="宋体" pitchFamily="2" charset="-122"/>
              </a:rPr>
              <a:t>      </a:t>
            </a:r>
            <a:r>
              <a:rPr lang="en-US" altLang="zh-CN" sz="2000" err="1">
                <a:solidFill>
                  <a:schemeClr val="tx1"/>
                </a:solidFill>
                <a:ea typeface="宋体" pitchFamily="2" charset="-122"/>
              </a:rPr>
              <a:t>sp</a:t>
            </a:r>
            <a:r>
              <a:rPr lang="en-US" altLang="zh-CN" sz="2000">
                <a:solidFill>
                  <a:schemeClr val="tx1"/>
                </a:solidFill>
                <a:ea typeface="宋体" pitchFamily="2" charset="-122"/>
              </a:rPr>
              <a:t> = </a:t>
            </a:r>
            <a:r>
              <a:rPr lang="en-US" altLang="zh-CN" sz="2000" err="1">
                <a:solidFill>
                  <a:schemeClr val="tx1"/>
                </a:solidFill>
                <a:ea typeface="宋体" pitchFamily="2" charset="-122"/>
              </a:rPr>
              <a:t>sp</a:t>
            </a:r>
            <a:r>
              <a:rPr lang="en-US" altLang="zh-CN" sz="2000">
                <a:solidFill>
                  <a:schemeClr val="tx1"/>
                </a:solidFill>
                <a:ea typeface="宋体" pitchFamily="2" charset="-122"/>
              </a:rPr>
              <a:t> + 4</a:t>
            </a:r>
          </a:p>
        </p:txBody>
      </p:sp>
      <p:grpSp>
        <p:nvGrpSpPr>
          <p:cNvPr id="6" name="Group 16">
            <a:extLst>
              <a:ext uri="{FF2B5EF4-FFF2-40B4-BE49-F238E27FC236}">
                <a16:creationId xmlns:a16="http://schemas.microsoft.com/office/drawing/2014/main" id="{78CB6707-FB75-4522-88FD-39019F52437C}"/>
              </a:ext>
            </a:extLst>
          </p:cNvPr>
          <p:cNvGrpSpPr>
            <a:grpSpLocks/>
          </p:cNvGrpSpPr>
          <p:nvPr/>
        </p:nvGrpSpPr>
        <p:grpSpPr bwMode="auto">
          <a:xfrm>
            <a:off x="472810" y="3038815"/>
            <a:ext cx="3675063" cy="2730500"/>
            <a:chOff x="192" y="2072"/>
            <a:chExt cx="2315" cy="1720"/>
          </a:xfrm>
        </p:grpSpPr>
        <p:sp>
          <p:nvSpPr>
            <p:cNvPr id="7" name="Line 4">
              <a:extLst>
                <a:ext uri="{FF2B5EF4-FFF2-40B4-BE49-F238E27FC236}">
                  <a16:creationId xmlns:a16="http://schemas.microsoft.com/office/drawing/2014/main" id="{58F7153F-DB37-4A9C-8E08-8979012952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2216"/>
              <a:ext cx="0" cy="13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8" name="Line 5">
              <a:extLst>
                <a:ext uri="{FF2B5EF4-FFF2-40B4-BE49-F238E27FC236}">
                  <a16:creationId xmlns:a16="http://schemas.microsoft.com/office/drawing/2014/main" id="{AD5E9488-0413-441D-918E-A2FDAC165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216"/>
              <a:ext cx="0" cy="13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9" name="Line 6">
              <a:extLst>
                <a:ext uri="{FF2B5EF4-FFF2-40B4-BE49-F238E27FC236}">
                  <a16:creationId xmlns:a16="http://schemas.microsoft.com/office/drawing/2014/main" id="{8B83C282-869E-4985-805C-89D14FB779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2936"/>
              <a:ext cx="12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" name="Text Box 7">
              <a:extLst>
                <a:ext uri="{FF2B5EF4-FFF2-40B4-BE49-F238E27FC236}">
                  <a16:creationId xmlns:a16="http://schemas.microsoft.com/office/drawing/2014/main" id="{B2C00093-565D-4CA8-8509-B8AD13A6A9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" y="3580"/>
              <a:ext cx="73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altLang="zh-CN" sz="1600">
                  <a:solidFill>
                    <a:schemeClr val="tx1"/>
                  </a:solidFill>
                  <a:latin typeface="Courier New" charset="0"/>
                  <a:ea typeface="宋体" charset="0"/>
                  <a:cs typeface="宋体" charset="0"/>
                </a:rPr>
                <a:t>low addr</a:t>
              </a:r>
            </a:p>
          </p:txBody>
        </p:sp>
        <p:sp>
          <p:nvSpPr>
            <p:cNvPr id="11" name="Text Box 8">
              <a:extLst>
                <a:ext uri="{FF2B5EF4-FFF2-40B4-BE49-F238E27FC236}">
                  <a16:creationId xmlns:a16="http://schemas.microsoft.com/office/drawing/2014/main" id="{43FE8825-006D-4388-9A77-7AC6CE1542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2072"/>
              <a:ext cx="80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altLang="zh-CN" sz="1600">
                  <a:solidFill>
                    <a:schemeClr val="tx1"/>
                  </a:solidFill>
                  <a:latin typeface="Courier New" charset="0"/>
                  <a:ea typeface="宋体" charset="0"/>
                  <a:cs typeface="宋体" charset="0"/>
                </a:rPr>
                <a:t>high addr</a:t>
              </a:r>
            </a:p>
          </p:txBody>
        </p:sp>
        <p:sp>
          <p:nvSpPr>
            <p:cNvPr id="12" name="Text Box 9">
              <a:extLst>
                <a:ext uri="{FF2B5EF4-FFF2-40B4-BE49-F238E27FC236}">
                  <a16:creationId xmlns:a16="http://schemas.microsoft.com/office/drawing/2014/main" id="{122B2836-5655-455A-BE54-9F54E89D30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0" y="2744"/>
              <a:ext cx="34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altLang="zh-CN" sz="1600">
                  <a:solidFill>
                    <a:schemeClr val="tx1"/>
                  </a:solidFill>
                  <a:latin typeface="Courier New" charset="0"/>
                  <a:ea typeface="宋体" charset="0"/>
                  <a:cs typeface="宋体" charset="0"/>
                </a:rPr>
                <a:t>$sp</a:t>
              </a:r>
            </a:p>
          </p:txBody>
        </p:sp>
        <p:sp>
          <p:nvSpPr>
            <p:cNvPr id="13" name="Line 10">
              <a:extLst>
                <a:ext uri="{FF2B5EF4-FFF2-40B4-BE49-F238E27FC236}">
                  <a16:creationId xmlns:a16="http://schemas.microsoft.com/office/drawing/2014/main" id="{C7D09A0A-C191-4721-B71E-DE51ED34D4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64" y="2840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4" name="Line 11">
              <a:extLst>
                <a:ext uri="{FF2B5EF4-FFF2-40B4-BE49-F238E27FC236}">
                  <a16:creationId xmlns:a16="http://schemas.microsoft.com/office/drawing/2014/main" id="{B1B62847-E2C7-4124-84C0-019F4C2C4A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2360"/>
              <a:ext cx="12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" name="Line 12">
              <a:extLst>
                <a:ext uri="{FF2B5EF4-FFF2-40B4-BE49-F238E27FC236}">
                  <a16:creationId xmlns:a16="http://schemas.microsoft.com/office/drawing/2014/main" id="{6148DA95-7FF9-44D5-8CE2-9431B97502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2552"/>
              <a:ext cx="12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6" name="Line 13">
              <a:extLst>
                <a:ext uri="{FF2B5EF4-FFF2-40B4-BE49-F238E27FC236}">
                  <a16:creationId xmlns:a16="http://schemas.microsoft.com/office/drawing/2014/main" id="{30513704-9A27-46F5-BBEF-F22B2B7353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2744"/>
              <a:ext cx="12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7" name="Text Box 15">
              <a:extLst>
                <a:ext uri="{FF2B5EF4-FFF2-40B4-BE49-F238E27FC236}">
                  <a16:creationId xmlns:a16="http://schemas.microsoft.com/office/drawing/2014/main" id="{CDCF5CCC-D4F3-46A6-9639-9C44F395C8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2744"/>
              <a:ext cx="10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altLang="zh-CN" sz="1600">
                  <a:solidFill>
                    <a:schemeClr val="tx1"/>
                  </a:solidFill>
                  <a:latin typeface="Courier New" charset="0"/>
                  <a:ea typeface="宋体" charset="0"/>
                  <a:cs typeface="宋体" charset="0"/>
                </a:rPr>
                <a:t>top of stack</a:t>
              </a:r>
            </a:p>
          </p:txBody>
        </p:sp>
      </p:grpSp>
      <p:sp>
        <p:nvSpPr>
          <p:cNvPr id="18" name="TextBox 20">
            <a:extLst>
              <a:ext uri="{FF2B5EF4-FFF2-40B4-BE49-F238E27FC236}">
                <a16:creationId xmlns:a16="http://schemas.microsoft.com/office/drawing/2014/main" id="{FC08F574-5C9C-42C3-B1E7-AF6B185F4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8392" y="1313995"/>
            <a:ext cx="6585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stack</a:t>
            </a:r>
          </a:p>
        </p:txBody>
      </p:sp>
      <p:sp>
        <p:nvSpPr>
          <p:cNvPr id="19" name="TextBox 21">
            <a:extLst>
              <a:ext uri="{FF2B5EF4-FFF2-40B4-BE49-F238E27FC236}">
                <a16:creationId xmlns:a16="http://schemas.microsoft.com/office/drawing/2014/main" id="{2EBC3EB6-6EC1-469B-B71F-109B011588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6985" y="3795896"/>
            <a:ext cx="6399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</a:p>
        </p:txBody>
      </p:sp>
      <p:sp>
        <p:nvSpPr>
          <p:cNvPr id="20" name="TextBox 22">
            <a:extLst>
              <a:ext uri="{FF2B5EF4-FFF2-40B4-BE49-F238E27FC236}">
                <a16:creationId xmlns:a16="http://schemas.microsoft.com/office/drawing/2014/main" id="{51686AB6-5969-4CB4-9EA7-3379BD2F9A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626" y="4984734"/>
            <a:ext cx="569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pop</a:t>
            </a:r>
          </a:p>
        </p:txBody>
      </p:sp>
      <p:sp>
        <p:nvSpPr>
          <p:cNvPr id="3" name="文本占位符 4">
            <a:extLst>
              <a:ext uri="{FF2B5EF4-FFF2-40B4-BE49-F238E27FC236}">
                <a16:creationId xmlns:a16="http://schemas.microsoft.com/office/drawing/2014/main" id="{75B39E8F-063C-5DDB-F46B-F3CD744BD6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32285" y="6450806"/>
            <a:ext cx="8015896" cy="407195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4154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1C13C3-B4BB-4D67-840C-904E08290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Spilling Registers (cont.)</a:t>
            </a:r>
            <a:endParaRPr lang="zh-CN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F93187-186B-4632-8393-D79BDB6F6758}"/>
              </a:ext>
            </a:extLst>
          </p:cNvPr>
          <p:cNvSpPr txBox="1">
            <a:spLocks noChangeArrowheads="1"/>
          </p:cNvSpPr>
          <p:nvPr/>
        </p:nvSpPr>
        <p:spPr>
          <a:xfrm>
            <a:off x="313267" y="946488"/>
            <a:ext cx="10363197" cy="1252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CN" sz="2400">
                <a:ea typeface="宋体" pitchFamily="2" charset="-122"/>
              </a:rPr>
              <a:t>How does memory allocation look like?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3" name="文本占位符 4">
            <a:extLst>
              <a:ext uri="{FF2B5EF4-FFF2-40B4-BE49-F238E27FC236}">
                <a16:creationId xmlns:a16="http://schemas.microsoft.com/office/drawing/2014/main" id="{75B39E8F-063C-5DDB-F46B-F3CD744BD6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32285" y="6450806"/>
            <a:ext cx="8015896" cy="407195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B31A2946-33D2-4932-A42C-B10D5770C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64491" y="1681772"/>
            <a:ext cx="3278086" cy="3980533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6553B0C-2FF3-43EE-8FA7-84E764FB9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282768" y="2273794"/>
            <a:ext cx="3022133" cy="2823960"/>
          </a:xfrm>
          <a:prstGeom prst="rect">
            <a:avLst/>
          </a:prstGeom>
        </p:spPr>
      </p:pic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D4D6BD03-8FD3-4BB2-8AD2-287C188E567C}"/>
              </a:ext>
            </a:extLst>
          </p:cNvPr>
          <p:cNvCxnSpPr/>
          <p:nvPr/>
        </p:nvCxnSpPr>
        <p:spPr>
          <a:xfrm flipV="1">
            <a:off x="7901940" y="2964180"/>
            <a:ext cx="914400" cy="350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FCCC9D87-678C-409F-8838-8A224F9CA21E}"/>
              </a:ext>
            </a:extLst>
          </p:cNvPr>
          <p:cNvSpPr txBox="1"/>
          <p:nvPr/>
        </p:nvSpPr>
        <p:spPr>
          <a:xfrm>
            <a:off x="8816340" y="2716607"/>
            <a:ext cx="1980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/>
              <a:t>Argument reg.</a:t>
            </a:r>
            <a:endParaRPr lang="zh-CN" altLang="en-US" sz="240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EEC3D19D-2BE0-4A9B-BC9F-478B5E2AC155}"/>
              </a:ext>
            </a:extLst>
          </p:cNvPr>
          <p:cNvCxnSpPr>
            <a:cxnSpLocks/>
          </p:cNvCxnSpPr>
          <p:nvPr/>
        </p:nvCxnSpPr>
        <p:spPr>
          <a:xfrm>
            <a:off x="7901940" y="3425845"/>
            <a:ext cx="9677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710034EF-1980-4AB0-B820-9D9F723C4252}"/>
              </a:ext>
            </a:extLst>
          </p:cNvPr>
          <p:cNvSpPr txBox="1"/>
          <p:nvPr/>
        </p:nvSpPr>
        <p:spPr>
          <a:xfrm>
            <a:off x="8829048" y="3178272"/>
            <a:ext cx="206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/>
              <a:t>Return address</a:t>
            </a:r>
            <a:endParaRPr lang="zh-CN" altLang="en-US" sz="2400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0FE52010-A30D-4CF9-97B1-33D58A248F52}"/>
              </a:ext>
            </a:extLst>
          </p:cNvPr>
          <p:cNvCxnSpPr>
            <a:cxnSpLocks/>
          </p:cNvCxnSpPr>
          <p:nvPr/>
        </p:nvCxnSpPr>
        <p:spPr>
          <a:xfrm>
            <a:off x="7901940" y="3585865"/>
            <a:ext cx="967740" cy="2546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FB8C2362-5714-4D52-A0EE-7DF972779163}"/>
              </a:ext>
            </a:extLst>
          </p:cNvPr>
          <p:cNvSpPr txBox="1"/>
          <p:nvPr/>
        </p:nvSpPr>
        <p:spPr>
          <a:xfrm>
            <a:off x="8829048" y="3643926"/>
            <a:ext cx="146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/>
              <a:t>Saved reg.</a:t>
            </a: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6714609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951E85-3EE5-4FEC-A3CA-2B8342B55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/>
              <a:t>Instructions for Synchronization</a:t>
            </a:r>
            <a:endParaRPr lang="zh-CN" altLang="en-US" sz="40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981F1F-52BC-41A9-8D8A-8ECE4F25ECC2}"/>
              </a:ext>
            </a:extLst>
          </p:cNvPr>
          <p:cNvSpPr txBox="1">
            <a:spLocks noChangeArrowheads="1"/>
          </p:cNvSpPr>
          <p:nvPr/>
        </p:nvSpPr>
        <p:spPr>
          <a:xfrm>
            <a:off x="313267" y="939336"/>
            <a:ext cx="9031721" cy="5638800"/>
          </a:xfrm>
          <a:prstGeom prst="rect">
            <a:avLst/>
          </a:prstGeom>
        </p:spPr>
        <p:txBody>
          <a:bodyPr vert="horz" lIns="90488" tIns="44450" rIns="90488" bIns="4445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>
                <a:ea typeface="宋体" pitchFamily="2" charset="-122"/>
              </a:rPr>
              <a:t>Synchronization primitive:</a:t>
            </a:r>
          </a:p>
          <a:p>
            <a:pPr lvl="1">
              <a:defRPr/>
            </a:pPr>
            <a:r>
              <a:rPr lang="en-US" altLang="zh-CN" b="1">
                <a:ea typeface="宋体" pitchFamily="2" charset="-122"/>
              </a:rPr>
              <a:t>A simple lock: </a:t>
            </a:r>
            <a:r>
              <a:rPr lang="en-US" altLang="zh-CN">
                <a:ea typeface="宋体" pitchFamily="2" charset="-122"/>
              </a:rPr>
              <a:t>the value 0 is used to indicate that the lock is free and 1 is used to indicate that the lock is unavailable</a:t>
            </a:r>
          </a:p>
          <a:p>
            <a:pPr lvl="1">
              <a:defRPr/>
            </a:pPr>
            <a:r>
              <a:rPr lang="en-US" altLang="zh-CN" b="1">
                <a:ea typeface="宋体" pitchFamily="2" charset="-122"/>
              </a:rPr>
              <a:t>Hardware: </a:t>
            </a:r>
            <a:r>
              <a:rPr lang="en-US" altLang="zh-CN">
                <a:ea typeface="宋体" pitchFamily="2" charset="-122"/>
              </a:rPr>
              <a:t>atomic exchange or atomic swap  </a:t>
            </a:r>
          </a:p>
          <a:p>
            <a:pPr>
              <a:defRPr/>
            </a:pPr>
            <a:r>
              <a:rPr lang="en-US" altLang="zh-CN">
                <a:ea typeface="宋体" pitchFamily="2" charset="-122"/>
              </a:rPr>
              <a:t>Recall: C&amp;S primitive in CISC</a:t>
            </a:r>
          </a:p>
          <a:p>
            <a:pPr marL="0" indent="0">
              <a:buNone/>
              <a:defRPr/>
            </a:pPr>
            <a:endParaRPr lang="en-US" altLang="zh-CN" strike="sngStrike">
              <a:ea typeface="宋体" pitchFamily="2" charset="-122"/>
            </a:endParaRPr>
          </a:p>
          <a:p>
            <a:pPr marL="0" indent="0">
              <a:buNone/>
              <a:defRPr/>
            </a:pPr>
            <a:endParaRPr lang="en-US" altLang="zh-CN" strike="sngStrike">
              <a:ea typeface="宋体" pitchFamily="2" charset="-122"/>
            </a:endParaRPr>
          </a:p>
          <a:p>
            <a:pPr marL="0" indent="0">
              <a:buNone/>
              <a:defRPr/>
            </a:pPr>
            <a:endParaRPr lang="en-US" altLang="zh-CN" strike="sngStrike">
              <a:ea typeface="宋体" pitchFamily="2" charset="-122"/>
            </a:endParaRPr>
          </a:p>
          <a:p>
            <a:pPr marL="0" indent="0">
              <a:buNone/>
              <a:defRPr/>
            </a:pPr>
            <a:endParaRPr lang="en-US" altLang="zh-CN" strike="sngStrike">
              <a:ea typeface="宋体" pitchFamily="2" charset="-122"/>
            </a:endParaRPr>
          </a:p>
          <a:p>
            <a:pPr marL="342900" indent="-342900">
              <a:defRPr/>
            </a:pPr>
            <a:endParaRPr lang="en-US" altLang="zh-CN">
              <a:latin typeface="Courier New" pitchFamily="49" charset="0"/>
              <a:ea typeface="宋体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7B8DB6-D105-4624-91F1-869F3D88A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320" y="3028135"/>
            <a:ext cx="5838095" cy="13428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FA73376-F6C3-40B0-913D-EF87273D5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988" y="1018871"/>
            <a:ext cx="2587458" cy="1657224"/>
          </a:xfrm>
          <a:prstGeom prst="rect">
            <a:avLst/>
          </a:prstGeom>
        </p:spPr>
      </p:pic>
      <p:sp>
        <p:nvSpPr>
          <p:cNvPr id="3" name="文本占位符 4">
            <a:extLst>
              <a:ext uri="{FF2B5EF4-FFF2-40B4-BE49-F238E27FC236}">
                <a16:creationId xmlns:a16="http://schemas.microsoft.com/office/drawing/2014/main" id="{4F1AC282-55B4-079E-7D58-906A31C296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32285" y="6450806"/>
            <a:ext cx="8015896" cy="407195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190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951E85-3EE5-4FEC-A3CA-2B8342B55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/>
              <a:t>Instructions for Synchronization (cont.)</a:t>
            </a:r>
            <a:endParaRPr lang="zh-CN" altLang="en-US" sz="40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981F1F-52BC-41A9-8D8A-8ECE4F25ECC2}"/>
              </a:ext>
            </a:extLst>
          </p:cNvPr>
          <p:cNvSpPr txBox="1">
            <a:spLocks noChangeArrowheads="1"/>
          </p:cNvSpPr>
          <p:nvPr/>
        </p:nvSpPr>
        <p:spPr>
          <a:xfrm>
            <a:off x="112545" y="2057257"/>
            <a:ext cx="11447553" cy="3582175"/>
          </a:xfrm>
          <a:prstGeom prst="rect">
            <a:avLst/>
          </a:prstGeom>
        </p:spPr>
        <p:txBody>
          <a:bodyPr vert="horz" lIns="90488" tIns="44450" rIns="90488" bIns="4445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/>
            </a:pPr>
            <a:r>
              <a:rPr lang="en-US" altLang="zh-CN" b="1" err="1">
                <a:ea typeface="宋体" pitchFamily="2" charset="-122"/>
              </a:rPr>
              <a:t>lr.d</a:t>
            </a:r>
            <a:r>
              <a:rPr lang="en-US" altLang="zh-CN" b="1">
                <a:ea typeface="宋体" pitchFamily="2" charset="-122"/>
              </a:rPr>
              <a:t>: </a:t>
            </a:r>
            <a:r>
              <a:rPr lang="en-US" altLang="zh-CN">
                <a:ea typeface="宋体" pitchFamily="2" charset="-122"/>
              </a:rPr>
              <a:t>load-reserved doubleword;</a:t>
            </a:r>
          </a:p>
          <a:p>
            <a:pPr lvl="1">
              <a:defRPr/>
            </a:pPr>
            <a:r>
              <a:rPr lang="en-US" altLang="zh-CN" b="1" err="1">
                <a:ea typeface="宋体" pitchFamily="2" charset="-122"/>
              </a:rPr>
              <a:t>sc.d</a:t>
            </a:r>
            <a:r>
              <a:rPr lang="en-US" altLang="zh-CN" b="1">
                <a:ea typeface="宋体" pitchFamily="2" charset="-122"/>
              </a:rPr>
              <a:t>: </a:t>
            </a:r>
            <a:r>
              <a:rPr lang="en-US" altLang="zh-CN">
                <a:ea typeface="宋体" pitchFamily="2" charset="-122"/>
              </a:rPr>
              <a:t>store-conditional doubleword;</a:t>
            </a:r>
          </a:p>
          <a:p>
            <a:pPr lvl="1">
              <a:defRPr/>
            </a:pPr>
            <a:r>
              <a:rPr lang="en-US" altLang="zh-CN" b="1" i="0">
                <a:solidFill>
                  <a:srgbClr val="000000"/>
                </a:solidFill>
                <a:effectLst/>
                <a:latin typeface="+mj-lt"/>
              </a:rPr>
              <a:t>Function:</a:t>
            </a:r>
            <a:r>
              <a:rPr lang="en-US" altLang="zh-CN" b="0" i="0">
                <a:solidFill>
                  <a:srgbClr val="000000"/>
                </a:solidFill>
                <a:effectLst/>
                <a:latin typeface="+mj-lt"/>
              </a:rPr>
              <a:t> if the contents of the memory location specified by the load-reserved are changed before the store-conditional to the same address occurs, then the store-conditional fails and does not write the value to memory.</a:t>
            </a:r>
          </a:p>
          <a:p>
            <a:pPr lvl="1">
              <a:defRPr/>
            </a:pPr>
            <a:r>
              <a:rPr lang="en-US" altLang="zh-CN">
                <a:solidFill>
                  <a:srgbClr val="C00000"/>
                </a:solidFill>
                <a:latin typeface="+mj-lt"/>
              </a:rPr>
              <a:t>Example of atomic exchange between x23 and (x20): </a:t>
            </a:r>
            <a:br>
              <a:rPr lang="en-US" altLang="zh-CN"/>
            </a:br>
            <a:endParaRPr lang="en-US" altLang="zh-CN">
              <a:ea typeface="宋体" pitchFamily="2" charset="-122"/>
            </a:endParaRPr>
          </a:p>
          <a:p>
            <a:pPr marL="0" indent="0">
              <a:buNone/>
              <a:defRPr/>
            </a:pPr>
            <a:endParaRPr lang="en-US" altLang="zh-CN" strike="sngStrike">
              <a:ea typeface="宋体" pitchFamily="2" charset="-122"/>
            </a:endParaRPr>
          </a:p>
          <a:p>
            <a:pPr marL="342900" indent="-342900">
              <a:defRPr/>
            </a:pPr>
            <a:endParaRPr lang="en-US" altLang="zh-CN">
              <a:latin typeface="Courier New" pitchFamily="49" charset="0"/>
              <a:ea typeface="宋体" pitchFamily="2" charset="-122"/>
            </a:endParaRPr>
          </a:p>
        </p:txBody>
      </p:sp>
      <p:sp>
        <p:nvSpPr>
          <p:cNvPr id="3" name="文本占位符 4">
            <a:extLst>
              <a:ext uri="{FF2B5EF4-FFF2-40B4-BE49-F238E27FC236}">
                <a16:creationId xmlns:a16="http://schemas.microsoft.com/office/drawing/2014/main" id="{4F1AC282-55B4-079E-7D58-906A31C296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32285" y="6450806"/>
            <a:ext cx="8015896" cy="40719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649FB5D-0529-483B-81F8-2DBD183C82DF}"/>
              </a:ext>
            </a:extLst>
          </p:cNvPr>
          <p:cNvSpPr txBox="1"/>
          <p:nvPr/>
        </p:nvSpPr>
        <p:spPr>
          <a:xfrm>
            <a:off x="535257" y="856928"/>
            <a:ext cx="103855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zh-CN" sz="2400">
                <a:ea typeface="宋体" pitchFamily="2" charset="-122"/>
              </a:rPr>
              <a:t>C&amp;S is a complex instruction, so RISC-V uses two R-type commands to replace it:</a:t>
            </a:r>
          </a:p>
          <a:p>
            <a:pPr marL="0" indent="0">
              <a:buNone/>
              <a:defRPr/>
            </a:pPr>
            <a:r>
              <a:rPr lang="en-US" altLang="zh-CN" sz="2400">
                <a:ea typeface="宋体" pitchFamily="2" charset="-122"/>
              </a:rPr>
              <a:t>		</a:t>
            </a:r>
            <a:r>
              <a:rPr lang="en-US" altLang="zh-CN" sz="2400" err="1">
                <a:ea typeface="宋体" pitchFamily="2" charset="-122"/>
              </a:rPr>
              <a:t>lr.d</a:t>
            </a:r>
            <a:r>
              <a:rPr lang="en-US" altLang="zh-CN" sz="2400">
                <a:ea typeface="宋体" pitchFamily="2" charset="-122"/>
              </a:rPr>
              <a:t> x5, (x6)             # x5 = Memory[x6]</a:t>
            </a:r>
          </a:p>
          <a:p>
            <a:pPr marL="0" indent="0">
              <a:buNone/>
              <a:defRPr/>
            </a:pPr>
            <a:r>
              <a:rPr lang="en-US" altLang="zh-CN" sz="2400">
                <a:ea typeface="宋体" pitchFamily="2" charset="-122"/>
              </a:rPr>
              <a:t>		</a:t>
            </a:r>
            <a:r>
              <a:rPr lang="en-US" altLang="zh-CN" sz="2400" err="1">
                <a:ea typeface="宋体" pitchFamily="2" charset="-122"/>
              </a:rPr>
              <a:t>sc.d</a:t>
            </a:r>
            <a:r>
              <a:rPr lang="en-US" altLang="zh-CN" sz="2400">
                <a:ea typeface="宋体" pitchFamily="2" charset="-122"/>
              </a:rPr>
              <a:t> x7, x5, (x6)     # Memory[x6] = x5; x7=0/1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C28697A-F453-4FA3-9A9C-22B915245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453" y="4581230"/>
            <a:ext cx="6863579" cy="141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664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30BB18-7889-4270-838C-256D0F2D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/>
              <a:t>Instructions for Atomic Memory Updates</a:t>
            </a:r>
            <a:endParaRPr lang="zh-CN" altLang="en-US" sz="400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8E520A1-B1B2-295F-D1EA-0FFDA8B853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652D4C-083B-43E0-9E8C-A97D1CE2E964}"/>
              </a:ext>
            </a:extLst>
          </p:cNvPr>
          <p:cNvSpPr txBox="1">
            <a:spLocks noChangeArrowheads="1"/>
          </p:cNvSpPr>
          <p:nvPr/>
        </p:nvSpPr>
        <p:spPr>
          <a:xfrm>
            <a:off x="313267" y="1109266"/>
            <a:ext cx="11020425" cy="5006975"/>
          </a:xfrm>
          <a:prstGeom prst="rect">
            <a:avLst/>
          </a:prstGeom>
        </p:spPr>
        <p:txBody>
          <a:bodyPr vert="horz" lIns="90488" tIns="44450" rIns="90488" bIns="4445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CN" sz="2800">
                <a:ea typeface="宋体" pitchFamily="2" charset="-122"/>
              </a:rPr>
              <a:t>The pair of </a:t>
            </a:r>
            <a:r>
              <a:rPr lang="en-US" altLang="zh-CN">
                <a:ea typeface="宋体" pitchFamily="2" charset="-122"/>
              </a:rPr>
              <a:t>synchronization </a:t>
            </a:r>
            <a:r>
              <a:rPr lang="en-US" altLang="zh-CN" sz="2800">
                <a:ea typeface="宋体" pitchFamily="2" charset="-122"/>
              </a:rPr>
              <a:t>instructions is used to achieve atomic memory updates without locking.</a:t>
            </a:r>
          </a:p>
          <a:p>
            <a:pPr marL="0" indent="0">
              <a:buNone/>
              <a:defRPr/>
            </a:pPr>
            <a:r>
              <a:rPr lang="en-US" altLang="zh-CN">
                <a:ea typeface="宋体" pitchFamily="2" charset="-122"/>
              </a:rPr>
              <a:t>	</a:t>
            </a:r>
            <a:r>
              <a:rPr lang="en-US" altLang="zh-CN" err="1">
                <a:ea typeface="宋体" pitchFamily="2" charset="-122"/>
              </a:rPr>
              <a:t>lr.d</a:t>
            </a:r>
            <a:r>
              <a:rPr lang="en-US" altLang="zh-CN">
                <a:ea typeface="宋体" pitchFamily="2" charset="-122"/>
              </a:rPr>
              <a:t> x5, (x6)             # x5 = Memory[x6]</a:t>
            </a:r>
          </a:p>
          <a:p>
            <a:pPr marL="0" indent="0">
              <a:buNone/>
              <a:defRPr/>
            </a:pPr>
            <a:r>
              <a:rPr lang="en-US" altLang="zh-CN">
                <a:ea typeface="宋体" pitchFamily="2" charset="-122"/>
              </a:rPr>
              <a:t>          </a:t>
            </a:r>
            <a:r>
              <a:rPr lang="en-US" altLang="zh-CN" err="1">
                <a:ea typeface="宋体" pitchFamily="2" charset="-122"/>
              </a:rPr>
              <a:t>sc.d</a:t>
            </a:r>
            <a:r>
              <a:rPr lang="en-US" altLang="zh-CN">
                <a:ea typeface="宋体" pitchFamily="2" charset="-122"/>
              </a:rPr>
              <a:t> x7, x5, (x6)     # Memory[x6] = x5; x7=0/1</a:t>
            </a:r>
          </a:p>
          <a:p>
            <a:pPr>
              <a:defRPr/>
            </a:pPr>
            <a:endParaRPr lang="en-US" altLang="zh-CN" sz="2400">
              <a:ea typeface="宋体" pitchFamily="2" charset="-122"/>
            </a:endParaRPr>
          </a:p>
          <a:p>
            <a:pPr marL="0" indent="0">
              <a:buNone/>
              <a:defRPr/>
            </a:pPr>
            <a:r>
              <a:rPr lang="en-US" altLang="zh-CN" sz="2400">
                <a:ea typeface="宋体" pitchFamily="2" charset="-122"/>
              </a:rPr>
              <a:t>In this example, </a:t>
            </a:r>
            <a:r>
              <a:rPr lang="en-US" altLang="zh-CN" sz="2400" err="1">
                <a:ea typeface="宋体" pitchFamily="2" charset="-122"/>
              </a:rPr>
              <a:t>lr.d</a:t>
            </a:r>
            <a:r>
              <a:rPr lang="en-US" altLang="zh-CN" sz="2400">
                <a:ea typeface="宋体" pitchFamily="2" charset="-122"/>
              </a:rPr>
              <a:t> (load reserved) will load the value stored at Memory[x6] into register x5, then you can modify it however you like there.</a:t>
            </a:r>
          </a:p>
          <a:p>
            <a:pPr marL="0" indent="0">
              <a:buNone/>
              <a:defRPr/>
            </a:pPr>
            <a:r>
              <a:rPr lang="en-US" altLang="zh-CN" sz="2400">
                <a:ea typeface="宋体" pitchFamily="2" charset="-122"/>
              </a:rPr>
              <a:t> </a:t>
            </a:r>
          </a:p>
          <a:p>
            <a:pPr marL="0" indent="0">
              <a:buNone/>
              <a:defRPr/>
            </a:pPr>
            <a:r>
              <a:rPr lang="en-US" altLang="zh-CN" sz="2400" err="1">
                <a:ea typeface="宋体" pitchFamily="2" charset="-122"/>
              </a:rPr>
              <a:t>sc.d</a:t>
            </a:r>
            <a:r>
              <a:rPr lang="en-US" altLang="zh-CN" sz="2400">
                <a:ea typeface="宋体" pitchFamily="2" charset="-122"/>
              </a:rPr>
              <a:t> (store conditional) will overwrite Memory[x6] with your modified value in x5, only if Memory[x6] has not been altered while you were working on the copy in x5.</a:t>
            </a:r>
          </a:p>
          <a:p>
            <a:pPr marL="0" indent="0">
              <a:buNone/>
              <a:defRPr/>
            </a:pPr>
            <a:endParaRPr lang="en-US" altLang="zh-CN" sz="2400">
              <a:ea typeface="宋体" pitchFamily="2" charset="-122"/>
            </a:endParaRPr>
          </a:p>
          <a:p>
            <a:pPr marL="0" indent="0">
              <a:buNone/>
              <a:defRPr/>
            </a:pPr>
            <a:r>
              <a:rPr lang="en-US" altLang="zh-CN" sz="2400">
                <a:ea typeface="宋体" pitchFamily="2" charset="-122"/>
              </a:rPr>
              <a:t>x7 indicates whether </a:t>
            </a:r>
            <a:r>
              <a:rPr lang="en-US" altLang="zh-CN" sz="2400" err="1">
                <a:ea typeface="宋体" pitchFamily="2" charset="-122"/>
              </a:rPr>
              <a:t>sc.d</a:t>
            </a:r>
            <a:r>
              <a:rPr lang="en-US" altLang="zh-CN" sz="2400">
                <a:ea typeface="宋体" pitchFamily="2" charset="-122"/>
              </a:rPr>
              <a:t> is successful.</a:t>
            </a:r>
          </a:p>
        </p:txBody>
      </p:sp>
    </p:spTree>
    <p:extLst>
      <p:ext uri="{BB962C8B-B14F-4D97-AF65-F5344CB8AC3E}">
        <p14:creationId xmlns:p14="http://schemas.microsoft.com/office/powerpoint/2010/main" val="11493490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Question review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3267" y="881744"/>
            <a:ext cx="9757745" cy="5327650"/>
          </a:xfrm>
        </p:spPr>
        <p:txBody>
          <a:bodyPr/>
          <a:lstStyle/>
          <a:p>
            <a:pPr latinLnBrk="0"/>
            <a:r>
              <a:rPr lang="en-US" altLang="zh-CN" sz="2800"/>
              <a:t>Edge case study of instruction </a:t>
            </a:r>
            <a:r>
              <a:rPr lang="en-US" altLang="zh-CN" sz="2800" i="1" err="1"/>
              <a:t>LR.d</a:t>
            </a:r>
            <a:r>
              <a:rPr lang="en-US" altLang="zh-CN" sz="2800"/>
              <a:t>, </a:t>
            </a:r>
            <a:r>
              <a:rPr lang="en-US" altLang="zh-CN" sz="2800" i="1" err="1"/>
              <a:t>SC.d</a:t>
            </a:r>
            <a:endParaRPr lang="en-US" altLang="zh-CN" sz="2800" i="1"/>
          </a:p>
          <a:p>
            <a:pPr latinLnBrk="0"/>
            <a:r>
              <a:rPr lang="en-US" altLang="zh-CN" sz="2800">
                <a:latin typeface="Calibri" panose="020F0502020204030204" pitchFamily="34" charset="0"/>
                <a:cs typeface="Calibri" panose="020F0502020204030204" pitchFamily="34" charset="0"/>
              </a:rPr>
              <a:t>Case 1: LR/SC addresses don’t match – can this succeed?</a:t>
            </a:r>
          </a:p>
          <a:p>
            <a:pPr marL="0" indent="0" latinLnBrk="0">
              <a:lnSpc>
                <a:spcPct val="50000"/>
              </a:lnSpc>
              <a:buNone/>
            </a:pPr>
            <a:r>
              <a:rPr lang="en-US" altLang="zh-CN" sz="2400" b="0" i="0">
                <a:effectLst/>
                <a:latin typeface="Roboto" panose="02000000000000000000" pitchFamily="2" charset="0"/>
              </a:rPr>
              <a:t>		</a:t>
            </a:r>
            <a:r>
              <a:rPr lang="en-US" altLang="zh-CN" sz="2400" b="0" i="0" err="1">
                <a:effectLst/>
                <a:latin typeface="Roboto" panose="02000000000000000000" pitchFamily="2" charset="0"/>
              </a:rPr>
              <a:t>lr.w</a:t>
            </a:r>
            <a:r>
              <a:rPr lang="en-US" altLang="zh-CN" sz="2400" b="0" i="0">
                <a:effectLst/>
                <a:latin typeface="Roboto" panose="02000000000000000000" pitchFamily="2" charset="0"/>
              </a:rPr>
              <a:t> t0,(a0)</a:t>
            </a:r>
            <a:endParaRPr lang="en-US" altLang="zh-CN" sz="2400" b="0" i="0">
              <a:effectLst/>
            </a:endParaRPr>
          </a:p>
          <a:p>
            <a:pPr marL="0" indent="0" latinLnBrk="0">
              <a:lnSpc>
                <a:spcPct val="50000"/>
              </a:lnSpc>
              <a:buNone/>
            </a:pPr>
            <a:r>
              <a:rPr lang="en-US" altLang="zh-CN" sz="2400" b="0" i="0">
                <a:effectLst/>
                <a:latin typeface="Roboto" panose="02000000000000000000" pitchFamily="2" charset="0"/>
              </a:rPr>
              <a:t>		</a:t>
            </a:r>
            <a:r>
              <a:rPr lang="en-US" altLang="zh-CN" sz="2400" b="0" i="0" err="1">
                <a:effectLst/>
                <a:latin typeface="Roboto" panose="02000000000000000000" pitchFamily="2" charset="0"/>
              </a:rPr>
              <a:t>sc.w</a:t>
            </a:r>
            <a:r>
              <a:rPr lang="en-US" altLang="zh-CN" sz="2400" b="0" i="0">
                <a:effectLst/>
                <a:latin typeface="Roboto" panose="02000000000000000000" pitchFamily="2" charset="0"/>
              </a:rPr>
              <a:t> t1,a1,(a3)</a:t>
            </a:r>
            <a:endParaRPr lang="en-US" altLang="zh-CN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atinLnBrk="0"/>
            <a:r>
              <a:rPr lang="en-US" altLang="zh-CN" sz="2800"/>
              <a:t>Case 2: unbalanced </a:t>
            </a:r>
            <a:r>
              <a:rPr lang="en-US" altLang="zh-CN" sz="2800" i="1" err="1"/>
              <a:t>LR.d</a:t>
            </a:r>
            <a:r>
              <a:rPr lang="en-US" altLang="zh-CN" sz="2800"/>
              <a:t>, </a:t>
            </a:r>
            <a:r>
              <a:rPr lang="en-US" altLang="zh-CN" sz="2800" i="1" err="1"/>
              <a:t>SC.d</a:t>
            </a:r>
            <a:endParaRPr lang="en-US" altLang="zh-CN" sz="2800"/>
          </a:p>
          <a:p>
            <a:pPr marL="0" indent="0" algn="l">
              <a:lnSpc>
                <a:spcPct val="50000"/>
              </a:lnSpc>
              <a:buNone/>
            </a:pPr>
            <a:r>
              <a:rPr lang="en-US" altLang="zh-CN" sz="2400" b="0" i="0">
                <a:effectLst/>
                <a:latin typeface="Roboto" panose="02000000000000000000" pitchFamily="2" charset="0"/>
              </a:rPr>
              <a:t>		</a:t>
            </a:r>
            <a:r>
              <a:rPr lang="en-US" altLang="zh-CN" sz="2400" b="0" i="0" err="1">
                <a:effectLst/>
                <a:latin typeface="Roboto" panose="02000000000000000000" pitchFamily="2" charset="0"/>
              </a:rPr>
              <a:t>lr.w</a:t>
            </a:r>
            <a:r>
              <a:rPr lang="en-US" altLang="zh-CN" sz="2400" b="0" i="0">
                <a:effectLst/>
                <a:latin typeface="Roboto" panose="02000000000000000000" pitchFamily="2" charset="0"/>
              </a:rPr>
              <a:t> t0,(a0)</a:t>
            </a:r>
          </a:p>
          <a:p>
            <a:pPr marL="0" indent="0" algn="l">
              <a:lnSpc>
                <a:spcPct val="50000"/>
              </a:lnSpc>
              <a:buNone/>
            </a:pPr>
            <a:r>
              <a:rPr lang="en-US" altLang="zh-CN" sz="2400" b="0" i="0">
                <a:effectLst/>
                <a:latin typeface="Roboto" panose="02000000000000000000" pitchFamily="2" charset="0"/>
              </a:rPr>
              <a:t>		</a:t>
            </a:r>
            <a:r>
              <a:rPr lang="en-US" altLang="zh-CN" sz="2400" b="0" i="0" err="1">
                <a:effectLst/>
                <a:latin typeface="Roboto" panose="02000000000000000000" pitchFamily="2" charset="0"/>
              </a:rPr>
              <a:t>sc.w</a:t>
            </a:r>
            <a:r>
              <a:rPr lang="en-US" altLang="zh-CN" sz="2400" b="0" i="0">
                <a:effectLst/>
                <a:latin typeface="Roboto" panose="02000000000000000000" pitchFamily="2" charset="0"/>
              </a:rPr>
              <a:t> t1,a1,(a0)</a:t>
            </a:r>
          </a:p>
          <a:p>
            <a:pPr marL="0" indent="0" algn="l">
              <a:lnSpc>
                <a:spcPct val="50000"/>
              </a:lnSpc>
              <a:buNone/>
            </a:pPr>
            <a:r>
              <a:rPr lang="en-US" altLang="zh-CN" sz="2400" b="0" i="0">
                <a:effectLst/>
                <a:latin typeface="Roboto" panose="02000000000000000000" pitchFamily="2" charset="0"/>
              </a:rPr>
              <a:t>		</a:t>
            </a:r>
            <a:r>
              <a:rPr lang="en-US" altLang="zh-CN" sz="2400" b="0" i="0" err="1">
                <a:effectLst/>
                <a:latin typeface="Roboto" panose="02000000000000000000" pitchFamily="2" charset="0"/>
              </a:rPr>
              <a:t>addi</a:t>
            </a:r>
            <a:r>
              <a:rPr lang="en-US" altLang="zh-CN" sz="2400" b="0" i="0">
                <a:effectLst/>
                <a:latin typeface="Roboto" panose="02000000000000000000" pitchFamily="2" charset="0"/>
              </a:rPr>
              <a:t> a1,a1,1</a:t>
            </a:r>
          </a:p>
          <a:p>
            <a:pPr marL="0" indent="0" algn="l">
              <a:lnSpc>
                <a:spcPct val="50000"/>
              </a:lnSpc>
              <a:buNone/>
            </a:pPr>
            <a:r>
              <a:rPr lang="en-US" altLang="zh-CN" sz="2400" b="0" i="0">
                <a:effectLst/>
                <a:latin typeface="Roboto" panose="02000000000000000000" pitchFamily="2" charset="0"/>
              </a:rPr>
              <a:t>		</a:t>
            </a:r>
            <a:r>
              <a:rPr lang="en-US" altLang="zh-CN" sz="2400" b="0" i="0" err="1">
                <a:effectLst/>
                <a:latin typeface="Roboto" panose="02000000000000000000" pitchFamily="2" charset="0"/>
              </a:rPr>
              <a:t>sc.w</a:t>
            </a:r>
            <a:r>
              <a:rPr lang="en-US" altLang="zh-CN" sz="2400" b="0" i="0">
                <a:effectLst/>
                <a:latin typeface="Roboto" panose="02000000000000000000" pitchFamily="2" charset="0"/>
              </a:rPr>
              <a:t> t2,a1,(a0)</a:t>
            </a:r>
            <a:endParaRPr lang="en-US" altLang="zh-CN" sz="2800"/>
          </a:p>
          <a:p>
            <a:pPr latinLnBrk="0"/>
            <a:r>
              <a:rPr lang="en-US" altLang="zh-CN" sz="2800"/>
              <a:t>Case 3: multiple LRs, SCs from one core</a:t>
            </a:r>
          </a:p>
          <a:p>
            <a:pPr marL="0" indent="0" algn="l">
              <a:lnSpc>
                <a:spcPct val="50000"/>
              </a:lnSpc>
              <a:buNone/>
            </a:pPr>
            <a:r>
              <a:rPr lang="fr-FR" altLang="zh-CN" sz="2400" b="0" i="0">
                <a:effectLst/>
                <a:latin typeface="Roboto" panose="02000000000000000000" pitchFamily="2" charset="0"/>
              </a:rPr>
              <a:t>		lr.w t0,(a0)</a:t>
            </a:r>
          </a:p>
          <a:p>
            <a:pPr marL="0" indent="0" algn="l">
              <a:lnSpc>
                <a:spcPct val="50000"/>
              </a:lnSpc>
              <a:buNone/>
            </a:pPr>
            <a:r>
              <a:rPr lang="fr-FR" altLang="zh-CN" sz="2400" b="0" i="0">
                <a:effectLst/>
                <a:latin typeface="Roboto" panose="02000000000000000000" pitchFamily="2" charset="0"/>
              </a:rPr>
              <a:t>		lr.w t1,(a2)</a:t>
            </a:r>
          </a:p>
          <a:p>
            <a:pPr marL="0" indent="0" algn="l">
              <a:lnSpc>
                <a:spcPct val="50000"/>
              </a:lnSpc>
              <a:buNone/>
            </a:pPr>
            <a:r>
              <a:rPr lang="fr-FR" altLang="zh-CN" sz="2400" b="0" i="0">
                <a:effectLst/>
                <a:latin typeface="Roboto" panose="02000000000000000000" pitchFamily="2" charset="0"/>
              </a:rPr>
              <a:t>		sc.w t2,a1,(a0)</a:t>
            </a:r>
          </a:p>
          <a:p>
            <a:pPr marL="0" indent="0" latinLnBrk="0">
              <a:lnSpc>
                <a:spcPct val="50000"/>
              </a:lnSpc>
              <a:buNone/>
            </a:pPr>
            <a:r>
              <a:rPr lang="en-US" altLang="zh-CN" sz="2400" b="0" i="0">
                <a:effectLst/>
                <a:latin typeface="Roboto" panose="02000000000000000000" pitchFamily="2" charset="0"/>
              </a:rPr>
              <a:t>		</a:t>
            </a:r>
            <a:r>
              <a:rPr lang="en-US" altLang="zh-CN" sz="2400" b="0" i="0" err="1">
                <a:effectLst/>
                <a:latin typeface="Roboto" panose="02000000000000000000" pitchFamily="2" charset="0"/>
              </a:rPr>
              <a:t>sc.w</a:t>
            </a:r>
            <a:r>
              <a:rPr lang="en-US" altLang="zh-CN" sz="2400" b="0" i="0">
                <a:effectLst/>
                <a:latin typeface="Roboto" panose="02000000000000000000" pitchFamily="2" charset="0"/>
              </a:rPr>
              <a:t> t3,a1,(a2)</a:t>
            </a:r>
            <a:endParaRPr lang="en-US" altLang="zh-CN" sz="2400"/>
          </a:p>
          <a:p>
            <a:pPr marL="0" indent="0" latinLnBrk="0">
              <a:buNone/>
            </a:pPr>
            <a:br>
              <a:rPr lang="en-US" altLang="zh-CN" sz="2800">
                <a:solidFill>
                  <a:srgbClr val="000000"/>
                </a:solidFill>
              </a:rPr>
            </a:br>
            <a:r>
              <a:rPr lang="en-US" altLang="zh-CN" sz="2800">
                <a:solidFill>
                  <a:srgbClr val="000000"/>
                </a:solidFill>
              </a:rPr>
              <a:t>	</a:t>
            </a:r>
            <a:endParaRPr lang="zh-CN" altLang="en-US" sz="280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https://five-embeddev.com/riscv-isa-manual/latest/a.html#</a:t>
            </a:r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0202328-9E6F-4BA2-A53C-B82CDCB0B262}"/>
              </a:ext>
            </a:extLst>
          </p:cNvPr>
          <p:cNvSpPr txBox="1"/>
          <p:nvPr/>
        </p:nvSpPr>
        <p:spPr>
          <a:xfrm>
            <a:off x="7056645" y="2404269"/>
            <a:ext cx="475330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Open Sans" panose="020B0604020202020204" pitchFamily="34" charset="0"/>
                <a:ea typeface="微软雅黑"/>
                <a:cs typeface="+mn-cs"/>
              </a:rPr>
              <a:t>Note that: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1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Open Sans" panose="020B0604020202020204" pitchFamily="34" charset="0"/>
                <a:ea typeface="微软雅黑"/>
                <a:cs typeface="+mn-cs"/>
              </a:rPr>
              <a:t>the SC.W succeeds only if the reservation is still valid and the reservation set contains the bytes being written.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1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Open Sans" panose="020B0606030504020204" pitchFamily="34" charset="0"/>
                <a:ea typeface="微软雅黑"/>
                <a:cs typeface="+mn-cs"/>
              </a:rPr>
              <a:t>Regardless of success or failure, executing an SC.W instruction invalidates any reservation held by this hart.</a:t>
            </a:r>
            <a:endParaRPr kumimoji="0" lang="zh-CN" altLang="en-US" sz="18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0328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8F0334-1EC7-42C4-90E1-BD0905F92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RISC-V ISA So Far</a:t>
            </a:r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56723C3-68FB-6950-368F-36859C448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Group 3">
            <a:extLst>
              <a:ext uri="{FF2B5EF4-FFF2-40B4-BE49-F238E27FC236}">
                <a16:creationId xmlns:a16="http://schemas.microsoft.com/office/drawing/2014/main" id="{3F6A88CE-BE96-4100-93E8-150B6994F3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0703960"/>
              </p:ext>
            </p:extLst>
          </p:nvPr>
        </p:nvGraphicFramePr>
        <p:xfrm>
          <a:off x="1210424" y="1130845"/>
          <a:ext cx="9785236" cy="5019984"/>
        </p:xfrm>
        <a:graphic>
          <a:graphicData uri="http://schemas.openxmlformats.org/drawingml/2006/table">
            <a:tbl>
              <a:tblPr/>
              <a:tblGrid>
                <a:gridCol w="1312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51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7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876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223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345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Category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Instr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Op Code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Example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Meaning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887">
                <a:tc row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Arithmetic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(R &amp; I format)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add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0110011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add x5, x6, x7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x5 = x6 + x7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65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subtract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0110011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sub  x5, x6, x7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x5 = x6 - x7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12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add immediate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0010011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addi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 x5, x6, 20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x5 = x6 + 20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88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or immediate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0010011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ori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   x5, x6, 20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x5 = x6 | 20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887">
                <a:tc rowSpan="5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Data Transfer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(I &amp; U format)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load double word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0000011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ld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 x5, 40(x6)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x5 = Memory[x6 + 40]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58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store double word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0100011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sd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 x5, 40(x6)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Memory[x6 + 40] = x5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088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load byte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0000011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lb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 x5, 40(x6)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X5(7:0) = Memory[x6 + 40](7:0) 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112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store byte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0100011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sb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 x5, 40(x6)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Memory[x6 + 40](7:0)  = x5(7:0) 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088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load upper imm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0110111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lui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 x5, 0x12345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x5 = 0x12345000</a:t>
                      </a:r>
                      <a:endParaRPr kumimoji="0" lang="en-US" altLang="zh-CN" sz="1800" b="0" i="0" u="none" strike="noStrike" cap="none" normalizeH="0" baseline="30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charset="-122"/>
                        <a:cs typeface="Calibri" panose="020F0502020204030204" pitchFamily="34" charset="0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0887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Cond. Branch    (SB format)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br on equal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1100111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beq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 x5, x6, 100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if (x5 == x6) go to PC+100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088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br on not equal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1100111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bne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 x5, x6, 100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if (x5 != x6) go to PC+100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72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Jump (UJ and I format)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jump and link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jump and link reg.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1100111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1101111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jal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 x1, </a:t>
                      </a:r>
                      <a:r>
                        <a:rPr kumimoji="0" lang="en-US" altLang="zh-CN" sz="18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imm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charset="-122"/>
                        <a:cs typeface="Calibri" panose="020F0502020204030204" pitchFamily="34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jalr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 x0, 0(x1)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l-PL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x1 = PC+4; 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PC = </a:t>
                      </a:r>
                      <a:r>
                        <a:rPr kumimoji="0" lang="pl-PL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PC+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charset="-122"/>
                          <a:cs typeface="Calibri" panose="020F0502020204030204" pitchFamily="34" charset="0"/>
                        </a:rPr>
                        <a:t>{imm,1’b0}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6065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CFF5C-27E3-EEFA-DEBF-6BAA3A21E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 algn="l" rtl="0" eaLnBrk="0">
              <a:lnSpc>
                <a:spcPts val="5862"/>
              </a:lnSpc>
              <a:tabLst/>
            </a:pPr>
            <a:r>
              <a:rPr lang="en-US" altLang="zh-CN" sz="4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Clock</a:t>
            </a:r>
            <a:r>
              <a:rPr lang="zh-CN" altLang="en-US" sz="4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altLang="zh-CN" sz="4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Cycles</a:t>
            </a:r>
            <a:r>
              <a:rPr lang="zh-CN" altLang="en-US" sz="4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altLang="zh-CN" sz="4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per</a:t>
            </a:r>
            <a:r>
              <a:rPr lang="zh-CN" altLang="en-US" sz="4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altLang="zh-CN" sz="4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Instruction</a:t>
            </a:r>
            <a:endParaRPr lang="en-CA" altLang="Calibri" sz="440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2A653C-4C3C-D771-47CE-441BE6DE4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267" y="881744"/>
            <a:ext cx="11599333" cy="5447936"/>
          </a:xfrm>
        </p:spPr>
        <p:txBody>
          <a:bodyPr/>
          <a:lstStyle/>
          <a:p>
            <a:pPr marL="340581" indent="-327881" algn="l" rtl="0" latinLnBrk="0">
              <a:lnSpc>
                <a:spcPct val="111000"/>
              </a:lnSpc>
              <a:spcBef>
                <a:spcPts val="315"/>
              </a:spcBef>
              <a:tabLst/>
            </a:pPr>
            <a:r>
              <a:rPr lang="zh-CN" altLang="en-US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Not</a:t>
            </a:r>
            <a:r>
              <a:rPr lang="en-CA" altLang="zh-CN" sz="2800" spc="15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all</a:t>
            </a:r>
            <a:r>
              <a:rPr lang="en-CA" altLang="zh-CN" sz="2800" spc="15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instructions</a:t>
            </a:r>
            <a:r>
              <a:rPr lang="en-CA" altLang="zh-CN" sz="2800" spc="15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take</a:t>
            </a:r>
            <a:r>
              <a:rPr lang="en-CA" altLang="zh-CN" sz="2800" spc="15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the</a:t>
            </a:r>
            <a:r>
              <a:rPr lang="en-CA" altLang="zh-CN" sz="2800" spc="15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same</a:t>
            </a:r>
            <a:r>
              <a:rPr lang="en-CA" altLang="zh-CN" sz="2800" spc="15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amount</a:t>
            </a:r>
            <a:r>
              <a:rPr lang="en-CA" altLang="zh-CN" sz="2800" spc="15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of</a:t>
            </a:r>
            <a:r>
              <a:rPr lang="en-CA" altLang="zh-CN" sz="2800" spc="9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time to</a:t>
            </a:r>
            <a:r>
              <a:rPr lang="en-CA" altLang="zh-CN" sz="2800" spc="17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execute</a:t>
            </a:r>
            <a:endParaRPr lang="en-CA" altLang="zh-CN" sz="2400">
              <a:solidFill>
                <a:srgbClr val="000000">
                  <a:alpha val="100000"/>
                </a:srgbClr>
              </a:solidFill>
              <a:latin typeface="Calibri"/>
              <a:ea typeface="Calibri"/>
              <a:cs typeface="Calibri"/>
            </a:endParaRPr>
          </a:p>
          <a:p>
            <a:pPr marL="797781" lvl="1" indent="-327881" latinLnBrk="0">
              <a:lnSpc>
                <a:spcPct val="111000"/>
              </a:lnSpc>
              <a:spcBef>
                <a:spcPts val="315"/>
              </a:spcBef>
            </a:pPr>
            <a:r>
              <a:rPr lang="en-CA" altLang="zh-CN" spc="-1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One way to think about exec</a:t>
            </a:r>
            <a:r>
              <a:rPr lang="en-CA" altLang="zh-CN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ution</a:t>
            </a:r>
            <a:r>
              <a:rPr lang="en-CA" altLang="zh-CN" spc="-1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time</a:t>
            </a:r>
            <a:r>
              <a:rPr lang="en-CA" altLang="zh-CN" spc="-1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is</a:t>
            </a:r>
            <a:r>
              <a:rPr lang="en-CA" altLang="zh-CN" spc="-1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that</a:t>
            </a:r>
            <a:r>
              <a:rPr lang="en-CA" altLang="zh-CN" spc="-1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it</a:t>
            </a:r>
            <a:r>
              <a:rPr lang="en-CA" altLang="zh-CN" spc="-1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equals </a:t>
            </a:r>
            <a:r>
              <a:rPr lang="en-CA" altLang="zh-CN" spc="-1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the number of inst</a:t>
            </a:r>
            <a:r>
              <a:rPr lang="en-CA" altLang="zh-CN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ructions</a:t>
            </a:r>
            <a:r>
              <a:rPr lang="en-CA" altLang="zh-CN" spc="-1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executed</a:t>
            </a:r>
            <a:r>
              <a:rPr lang="en-CA" altLang="zh-CN" spc="-1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multiplied</a:t>
            </a:r>
            <a:r>
              <a:rPr lang="en-CA" altLang="zh-CN" spc="-1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by</a:t>
            </a:r>
            <a:r>
              <a:rPr lang="en-CA" altLang="zh-CN" spc="-1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the </a:t>
            </a:r>
            <a:r>
              <a:rPr lang="en-CA" altLang="zh-CN" spc="-1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average time per instruct</a:t>
            </a:r>
            <a:r>
              <a:rPr lang="en-CA" altLang="zh-CN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ion</a:t>
            </a:r>
          </a:p>
          <a:p>
            <a:pPr marL="797781" lvl="1" indent="-327881" latinLnBrk="0">
              <a:lnSpc>
                <a:spcPct val="111000"/>
              </a:lnSpc>
              <a:spcBef>
                <a:spcPts val="315"/>
              </a:spcBef>
            </a:pPr>
            <a:endParaRPr lang="en-CA" altLang="zh-CN">
              <a:solidFill>
                <a:srgbClr val="000000">
                  <a:alpha val="100000"/>
                </a:srgbClr>
              </a:solidFill>
              <a:latin typeface="Calibri"/>
              <a:ea typeface="Calibri"/>
              <a:cs typeface="Calibri"/>
            </a:endParaRPr>
          </a:p>
          <a:p>
            <a:pPr marL="797781" lvl="1" indent="-327881" latinLnBrk="0">
              <a:lnSpc>
                <a:spcPct val="111000"/>
              </a:lnSpc>
              <a:spcBef>
                <a:spcPts val="315"/>
              </a:spcBef>
            </a:pPr>
            <a:endParaRPr lang="en-CA" altLang="zh-CN" spc="0">
              <a:solidFill>
                <a:srgbClr val="000000">
                  <a:alpha val="100000"/>
                </a:srgbClr>
              </a:solidFill>
              <a:latin typeface="Calibri"/>
              <a:ea typeface="Calibri"/>
              <a:cs typeface="Calibri"/>
            </a:endParaRPr>
          </a:p>
          <a:p>
            <a:pPr algn="l" rtl="0" eaLnBrk="0" latinLnBrk="0">
              <a:lnSpc>
                <a:spcPct val="88869"/>
              </a:lnSpc>
              <a:tabLst/>
            </a:pPr>
            <a:endParaRPr lang="zh-CN" altLang="en-US" sz="100"/>
          </a:p>
          <a:p>
            <a:pPr marL="748791" lvl="1" indent="-278891" eaLnBrk="0" latinLnBrk="0">
              <a:lnSpc>
                <a:spcPct val="103000"/>
              </a:lnSpc>
            </a:pPr>
            <a:r>
              <a:rPr lang="en-CA" altLang="zh-CN" spc="-10">
                <a:solidFill>
                  <a:srgbClr val="4F82BD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Clock </a:t>
            </a:r>
            <a:r>
              <a:rPr lang="en-CA" altLang="zh-CN" spc="0">
                <a:solidFill>
                  <a:srgbClr val="4F82BD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cycles</a:t>
            </a:r>
            <a:r>
              <a:rPr lang="en-CA" altLang="zh-CN" spc="-10">
                <a:solidFill>
                  <a:srgbClr val="4F82BD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pc="0">
                <a:solidFill>
                  <a:srgbClr val="4F82BD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per</a:t>
            </a:r>
            <a:r>
              <a:rPr lang="en-CA" altLang="zh-CN" spc="-10">
                <a:solidFill>
                  <a:srgbClr val="4F82BD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pc="0">
                <a:solidFill>
                  <a:srgbClr val="4F82BD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instruction</a:t>
            </a:r>
            <a:r>
              <a:rPr lang="en-CA" altLang="zh-CN" spc="-10">
                <a:solidFill>
                  <a:srgbClr val="4F82BD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(</a:t>
            </a:r>
            <a:r>
              <a:rPr lang="en-CA" altLang="zh-CN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CPI</a:t>
            </a:r>
            <a:r>
              <a:rPr lang="en-CA" altLang="zh-CN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) – </a:t>
            </a:r>
            <a:r>
              <a:rPr lang="en-CA" altLang="zh-CN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the</a:t>
            </a:r>
            <a:r>
              <a:rPr lang="en-CA" altLang="zh-CN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average</a:t>
            </a:r>
            <a:r>
              <a:rPr lang="en-CA" altLang="zh-CN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number  </a:t>
            </a:r>
            <a:r>
              <a:rPr lang="en-CA" altLang="zh-CN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o</a:t>
            </a:r>
            <a:r>
              <a:rPr lang="en-CA" altLang="zh-CN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f</a:t>
            </a:r>
            <a:r>
              <a:rPr lang="en-CA" altLang="zh-CN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clock</a:t>
            </a:r>
            <a:r>
              <a:rPr lang="en-CA" altLang="zh-CN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cycles</a:t>
            </a:r>
            <a:r>
              <a:rPr lang="en-CA" altLang="zh-CN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each</a:t>
            </a:r>
            <a:r>
              <a:rPr lang="en-CA" altLang="zh-CN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instruction</a:t>
            </a:r>
            <a:r>
              <a:rPr lang="en-CA" altLang="zh-CN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takes</a:t>
            </a:r>
            <a:r>
              <a:rPr lang="en-CA" altLang="zh-CN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to</a:t>
            </a:r>
            <a:r>
              <a:rPr lang="en-CA" altLang="zh-CN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execute</a:t>
            </a:r>
            <a:endParaRPr lang="en-CA" altLang="Arial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61999" lvl="1" eaLnBrk="0" latinLnBrk="0">
              <a:lnSpc>
                <a:spcPts val="2727"/>
              </a:lnSpc>
              <a:spcBef>
                <a:spcPts val="161"/>
              </a:spcBef>
              <a:tabLst>
                <a:tab pos="614680" algn="l"/>
              </a:tabLst>
            </a:pPr>
            <a:r>
              <a:rPr lang="en-CA" altLang="zh-CN"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A</a:t>
            </a:r>
            <a:r>
              <a:rPr lang="en-CA" altLang="zh-CN" sz="2000" spc="28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way</a:t>
            </a:r>
            <a:r>
              <a:rPr lang="en-CA" altLang="zh-CN" sz="2000" spc="28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to</a:t>
            </a:r>
            <a:r>
              <a:rPr lang="en-CA" altLang="zh-CN" sz="2000" spc="28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compare</a:t>
            </a:r>
            <a:r>
              <a:rPr lang="en-CA" altLang="zh-CN" sz="2000" spc="28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two</a:t>
            </a:r>
            <a:r>
              <a:rPr lang="en-CA" altLang="zh-CN" sz="2000" spc="28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different</a:t>
            </a:r>
            <a:r>
              <a:rPr lang="en-CA" altLang="zh-CN" sz="2000" spc="28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implementations</a:t>
            </a:r>
            <a:r>
              <a:rPr lang="en-CA" altLang="zh-CN" sz="2000" spc="28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of</a:t>
            </a:r>
            <a:r>
              <a:rPr lang="en-CA" altLang="zh-CN" sz="2000" spc="28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the</a:t>
            </a:r>
            <a:r>
              <a:rPr lang="en-CA" altLang="zh-CN" sz="2000" spc="28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same</a:t>
            </a:r>
            <a:r>
              <a:rPr lang="en-CA" altLang="zh-CN" sz="2000" spc="26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ISA</a:t>
            </a:r>
            <a:endParaRPr lang="en-CA" altLang="Arial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2B459A3-D7CA-510B-C85D-EBBF87D71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264" y="2346960"/>
            <a:ext cx="7735472" cy="843280"/>
          </a:xfrm>
          <a:prstGeom prst="rect">
            <a:avLst/>
          </a:prstGeom>
        </p:spPr>
      </p:pic>
      <p:graphicFrame>
        <p:nvGraphicFramePr>
          <p:cNvPr id="5" name="table 83">
            <a:extLst>
              <a:ext uri="{FF2B5EF4-FFF2-40B4-BE49-F238E27FC236}">
                <a16:creationId xmlns:a16="http://schemas.microsoft.com/office/drawing/2014/main" id="{D949A72A-1DFB-7728-94A5-397B4FEEE65A}"/>
              </a:ext>
            </a:extLst>
          </p:cNvPr>
          <p:cNvGraphicFramePr>
            <a:graphicFrameLocks noGrp="1"/>
          </p:cNvGraphicFramePr>
          <p:nvPr/>
        </p:nvGraphicFramePr>
        <p:xfrm>
          <a:off x="3259912" y="4655456"/>
          <a:ext cx="4829173" cy="1209673"/>
        </p:xfrm>
        <a:graphic>
          <a:graphicData uri="http://schemas.openxmlformats.org/drawingml/2006/table">
            <a:tbl>
              <a:tblPr/>
              <a:tblGrid>
                <a:gridCol w="1014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6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74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07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7669"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 rtl="0" eaLnBrk="0">
                        <a:lnSpc>
                          <a:spcPct val="46603"/>
                        </a:lnSpc>
                        <a:tabLst/>
                      </a:pPr>
                      <a:endParaRPr lang="Arial" altLang="Arial" sz="1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187775" algn="l" rtl="0" eaLnBrk="0">
                        <a:lnSpc>
                          <a:spcPts val="3005"/>
                        </a:lnSpc>
                        <a:tabLst/>
                      </a:pPr>
                      <a:r>
                        <a:rPr lang="zh-CN" altLang="en-US" sz="2200" spc="-1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</a:rPr>
                        <a:t>   </a:t>
                      </a:r>
                      <a:r>
                        <a:rPr sz="2200" spc="-1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</a:rPr>
                        <a:t>CP</a:t>
                      </a:r>
                      <a:r>
                        <a:rPr sz="2200" spc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</a:rPr>
                        <a:t>I</a:t>
                      </a:r>
                      <a:r>
                        <a:rPr sz="2200" spc="-1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</a:rPr>
                        <a:t> </a:t>
                      </a:r>
                      <a:r>
                        <a:rPr sz="2200" spc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</a:rPr>
                        <a:t>for</a:t>
                      </a:r>
                      <a:r>
                        <a:rPr sz="2200" spc="-1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</a:rPr>
                        <a:t> </a:t>
                      </a:r>
                      <a:r>
                        <a:rPr sz="2200" spc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</a:rPr>
                        <a:t>this</a:t>
                      </a:r>
                      <a:r>
                        <a:rPr sz="2200" spc="-1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</a:rPr>
                        <a:t> </a:t>
                      </a:r>
                      <a:r>
                        <a:rPr sz="2200" spc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</a:rPr>
                        <a:t>instruction</a:t>
                      </a:r>
                      <a:r>
                        <a:rPr sz="2200" spc="-1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</a:rPr>
                        <a:t> </a:t>
                      </a:r>
                      <a:r>
                        <a:rPr sz="2200" spc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</a:rPr>
                        <a:t>class</a:t>
                      </a:r>
                      <a:endParaRPr lang="Arial" altLang="Arial" sz="22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1000"/>
                    </a:p>
                  </a:txBody>
                  <a:tcPr marL="0" marR="0" marT="0" marB="0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  <a:tabLst/>
                      </a:pPr>
                      <a:endParaRPr lang="Arial" altLang="Arial" sz="5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539552" algn="l" rtl="0" eaLnBrk="0">
                        <a:lnSpc>
                          <a:spcPct val="81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2200" spc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</a:rPr>
                        <a:t>A</a:t>
                      </a:r>
                      <a:endParaRPr lang="Arial" altLang="Arial" sz="22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  <a:tabLst/>
                      </a:pPr>
                      <a:endParaRPr lang="Arial" altLang="Arial" sz="5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560973" algn="l" rtl="0" eaLnBrk="0">
                        <a:lnSpc>
                          <a:spcPct val="81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2200" spc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</a:rPr>
                        <a:t>B</a:t>
                      </a:r>
                      <a:endParaRPr lang="Arial" altLang="Arial" sz="22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4000"/>
                        </a:lnSpc>
                        <a:tabLst/>
                      </a:pPr>
                      <a:endParaRPr lang="Arial" altLang="Arial" sz="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545915" algn="l" rtl="0" eaLnBrk="0">
                        <a:lnSpc>
                          <a:spcPct val="82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2200" spc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</a:rPr>
                        <a:t>C</a:t>
                      </a:r>
                      <a:endParaRPr lang="Arial" altLang="Arial" sz="22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30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3000"/>
                        </a:lnSpc>
                        <a:tabLst/>
                      </a:pPr>
                      <a:endParaRPr lang="Arial" altLang="Arial" sz="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94972" algn="l" rtl="0" eaLnBrk="0">
                        <a:lnSpc>
                          <a:spcPct val="82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2200" spc="-3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</a:rPr>
                        <a:t>CPI</a:t>
                      </a:r>
                      <a:endParaRPr lang="Arial" altLang="Arial" sz="22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lang="Arial" altLang="Arial" sz="5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585331" algn="l" rtl="0" eaLnBrk="0">
                        <a:lnSpc>
                          <a:spcPct val="81000"/>
                        </a:lnSpc>
                        <a:spcBef>
                          <a:spcPts val="6"/>
                        </a:spcBef>
                        <a:tabLst/>
                      </a:pPr>
                      <a:r>
                        <a:rPr sz="2200" spc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</a:rPr>
                        <a:t>1</a:t>
                      </a:r>
                      <a:endParaRPr lang="Arial" altLang="Arial" sz="22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lang="Arial" altLang="Arial" sz="5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563937" algn="l" rtl="0" eaLnBrk="0">
                        <a:lnSpc>
                          <a:spcPct val="81000"/>
                        </a:lnSpc>
                        <a:spcBef>
                          <a:spcPts val="6"/>
                        </a:spcBef>
                        <a:tabLst/>
                      </a:pPr>
                      <a:r>
                        <a:rPr sz="2200" spc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</a:rPr>
                        <a:t>2</a:t>
                      </a:r>
                      <a:endParaRPr lang="Arial" altLang="Arial" sz="22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lang="Arial" altLang="Arial" sz="5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566526" algn="l" rtl="0" eaLnBrk="0">
                        <a:lnSpc>
                          <a:spcPct val="81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2200" spc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</a:rPr>
                        <a:t>3</a:t>
                      </a:r>
                      <a:endParaRPr lang="Arial" altLang="Arial" sz="22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331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5BB12A-8F7F-4E47-AC0F-5B383EF6D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Addressing modes</a:t>
            </a:r>
            <a:endParaRPr lang="zh-CN" altLang="en-US"/>
          </a:p>
        </p:txBody>
      </p:sp>
      <p:sp>
        <p:nvSpPr>
          <p:cNvPr id="49" name="文本占位符 48">
            <a:extLst>
              <a:ext uri="{FF2B5EF4-FFF2-40B4-BE49-F238E27FC236}">
                <a16:creationId xmlns:a16="http://schemas.microsoft.com/office/drawing/2014/main" id="{F6FFBC2B-6F64-E0A1-E59C-8AED4B7532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16666" y="6451302"/>
            <a:ext cx="8015896" cy="40719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A1FE84-C18C-4D59-84F7-064491F81EFC}"/>
              </a:ext>
            </a:extLst>
          </p:cNvPr>
          <p:cNvSpPr txBox="1">
            <a:spLocks noChangeArrowheads="1"/>
          </p:cNvSpPr>
          <p:nvPr/>
        </p:nvSpPr>
        <p:spPr>
          <a:xfrm>
            <a:off x="313267" y="964882"/>
            <a:ext cx="10534651" cy="4928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>
                <a:solidFill>
                  <a:srgbClr val="FF0000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Register</a:t>
            </a:r>
            <a:r>
              <a:rPr lang="en-US" altLang="zh-CN" sz="2400">
                <a:solidFill>
                  <a:schemeClr val="accent2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 </a:t>
            </a:r>
            <a:r>
              <a:rPr lang="en-US" altLang="zh-CN" sz="2400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addressing – </a:t>
            </a:r>
            <a:r>
              <a:rPr lang="en-US" altLang="zh-CN" sz="2400">
                <a:solidFill>
                  <a:srgbClr val="FF0000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operand </a:t>
            </a:r>
            <a:r>
              <a:rPr lang="en-US" altLang="zh-CN" sz="2400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is in a register</a:t>
            </a:r>
          </a:p>
          <a:p>
            <a:pPr>
              <a:defRPr/>
            </a:pPr>
            <a:endParaRPr lang="en-US" altLang="zh-CN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  <a:p>
            <a:pPr lvl="1">
              <a:defRPr/>
            </a:pPr>
            <a:endParaRPr lang="en-US" altLang="zh-CN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  <a:p>
            <a:pPr lvl="1">
              <a:defRPr/>
            </a:pPr>
            <a:endParaRPr lang="en-US" altLang="zh-CN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  <a:p>
            <a:pPr>
              <a:defRPr/>
            </a:pPr>
            <a:r>
              <a:rPr lang="en-US" altLang="zh-CN" sz="2400">
                <a:solidFill>
                  <a:srgbClr val="FF0000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Base (displacement) </a:t>
            </a:r>
            <a:r>
              <a:rPr lang="en-US" altLang="zh-CN" sz="2400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addressing – </a:t>
            </a:r>
            <a:r>
              <a:rPr lang="en-US" altLang="zh-CN" sz="2400">
                <a:solidFill>
                  <a:srgbClr val="FF0000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operand </a:t>
            </a:r>
            <a:r>
              <a:rPr lang="en-US" altLang="zh-CN" sz="2400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is at the memory location whose address is the sum of a register and a 12-bit constant contained within the instruction</a:t>
            </a:r>
          </a:p>
          <a:p>
            <a:pPr>
              <a:defRPr/>
            </a:pPr>
            <a:endParaRPr lang="en-US" altLang="zh-CN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  <a:p>
            <a:pPr marL="0" indent="0">
              <a:buNone/>
              <a:defRPr/>
            </a:pPr>
            <a:endParaRPr lang="en-US" altLang="zh-CN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5C883825-88D4-4E7C-83D6-E56139905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0867" y="5038248"/>
            <a:ext cx="3886200" cy="304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Box 19">
            <a:extLst>
              <a:ext uri="{FF2B5EF4-FFF2-40B4-BE49-F238E27FC236}">
                <a16:creationId xmlns:a16="http://schemas.microsoft.com/office/drawing/2014/main" id="{7408CA45-DD02-4604-88C3-1F331D4B98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7667" y="5038248"/>
            <a:ext cx="138685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altLang="zh-CN">
                <a:solidFill>
                  <a:schemeClr val="tx1"/>
                </a:solidFill>
                <a:latin typeface="Calibri" panose="020F0502020204030204" pitchFamily="34" charset="0"/>
                <a:ea typeface="宋体" charset="0"/>
                <a:cs typeface="Calibri" panose="020F0502020204030204" pitchFamily="34" charset="0"/>
              </a:rPr>
              <a:t>base register</a:t>
            </a:r>
          </a:p>
        </p:txBody>
      </p:sp>
      <p:grpSp>
        <p:nvGrpSpPr>
          <p:cNvPr id="7" name="Group 26">
            <a:extLst>
              <a:ext uri="{FF2B5EF4-FFF2-40B4-BE49-F238E27FC236}">
                <a16:creationId xmlns:a16="http://schemas.microsoft.com/office/drawing/2014/main" id="{4BCE25D7-985A-429A-99F1-4507C1F54F0D}"/>
              </a:ext>
            </a:extLst>
          </p:cNvPr>
          <p:cNvGrpSpPr>
            <a:grpSpLocks/>
          </p:cNvGrpSpPr>
          <p:nvPr/>
        </p:nvGrpSpPr>
        <p:grpSpPr bwMode="auto">
          <a:xfrm>
            <a:off x="5469467" y="4581048"/>
            <a:ext cx="304800" cy="533400"/>
            <a:chOff x="1392" y="2880"/>
            <a:chExt cx="288" cy="480"/>
          </a:xfrm>
        </p:grpSpPr>
        <p:sp>
          <p:nvSpPr>
            <p:cNvPr id="8" name="Line 27">
              <a:extLst>
                <a:ext uri="{FF2B5EF4-FFF2-40B4-BE49-F238E27FC236}">
                  <a16:creationId xmlns:a16="http://schemas.microsoft.com/office/drawing/2014/main" id="{55CD1A7C-95F4-492D-A278-9460B7BE89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3071"/>
              <a:ext cx="48" cy="4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endParaRPr>
            </a:p>
          </p:txBody>
        </p:sp>
        <p:sp>
          <p:nvSpPr>
            <p:cNvPr id="9" name="Line 28">
              <a:extLst>
                <a:ext uri="{FF2B5EF4-FFF2-40B4-BE49-F238E27FC236}">
                  <a16:creationId xmlns:a16="http://schemas.microsoft.com/office/drawing/2014/main" id="{7003EC17-6218-4ABC-95D7-87E7FB12D0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92" y="3120"/>
              <a:ext cx="48" cy="4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endParaRPr>
            </a:p>
          </p:txBody>
        </p:sp>
        <p:sp>
          <p:nvSpPr>
            <p:cNvPr id="10" name="Line 29">
              <a:extLst>
                <a:ext uri="{FF2B5EF4-FFF2-40B4-BE49-F238E27FC236}">
                  <a16:creationId xmlns:a16="http://schemas.microsoft.com/office/drawing/2014/main" id="{B6824031-3E52-407F-83CD-5ECF349747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2" y="2880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endParaRPr>
            </a:p>
          </p:txBody>
        </p:sp>
        <p:sp>
          <p:nvSpPr>
            <p:cNvPr id="11" name="Line 30">
              <a:extLst>
                <a:ext uri="{FF2B5EF4-FFF2-40B4-BE49-F238E27FC236}">
                  <a16:creationId xmlns:a16="http://schemas.microsoft.com/office/drawing/2014/main" id="{4D2B80A7-D037-4B5D-8A56-13AE89DADE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2" y="3169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endParaRPr>
            </a:p>
          </p:txBody>
        </p:sp>
        <p:sp>
          <p:nvSpPr>
            <p:cNvPr id="12" name="Line 31">
              <a:extLst>
                <a:ext uri="{FF2B5EF4-FFF2-40B4-BE49-F238E27FC236}">
                  <a16:creationId xmlns:a16="http://schemas.microsoft.com/office/drawing/2014/main" id="{A9D3512C-DACE-4583-84F6-8C68E401EC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2" y="3216"/>
              <a:ext cx="288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endParaRPr>
            </a:p>
          </p:txBody>
        </p:sp>
        <p:sp>
          <p:nvSpPr>
            <p:cNvPr id="13" name="Line 32">
              <a:extLst>
                <a:ext uri="{FF2B5EF4-FFF2-40B4-BE49-F238E27FC236}">
                  <a16:creationId xmlns:a16="http://schemas.microsoft.com/office/drawing/2014/main" id="{0B266719-77B8-4745-B9D3-EB97BD5F3B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0" y="3024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endParaRPr>
            </a:p>
          </p:txBody>
        </p:sp>
        <p:sp>
          <p:nvSpPr>
            <p:cNvPr id="14" name="Line 33">
              <a:extLst>
                <a:ext uri="{FF2B5EF4-FFF2-40B4-BE49-F238E27FC236}">
                  <a16:creationId xmlns:a16="http://schemas.microsoft.com/office/drawing/2014/main" id="{A715F5A7-888E-425C-B5ED-81FEC53113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2880"/>
              <a:ext cx="288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endParaRPr>
            </a:p>
          </p:txBody>
        </p:sp>
      </p:grpSp>
      <p:sp>
        <p:nvSpPr>
          <p:cNvPr id="15" name="Line 35">
            <a:extLst>
              <a:ext uri="{FF2B5EF4-FFF2-40B4-BE49-F238E27FC236}">
                <a16:creationId xmlns:a16="http://schemas.microsoft.com/office/drawing/2014/main" id="{3CCF2AA7-3AA2-464F-81D5-ED2AB9FB0D4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83267" y="4657247"/>
            <a:ext cx="3886200" cy="288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16" name="Line 36">
            <a:extLst>
              <a:ext uri="{FF2B5EF4-FFF2-40B4-BE49-F238E27FC236}">
                <a16:creationId xmlns:a16="http://schemas.microsoft.com/office/drawing/2014/main" id="{1487BFB0-2E18-424A-A300-107352F7D746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2067" y="4962048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17" name="Line 37">
            <a:extLst>
              <a:ext uri="{FF2B5EF4-FFF2-40B4-BE49-F238E27FC236}">
                <a16:creationId xmlns:a16="http://schemas.microsoft.com/office/drawing/2014/main" id="{39115564-3360-47DF-808D-26EBBA1B4EB6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2067" y="4962048"/>
            <a:ext cx="0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18" name="Rectangle 38">
            <a:extLst>
              <a:ext uri="{FF2B5EF4-FFF2-40B4-BE49-F238E27FC236}">
                <a16:creationId xmlns:a16="http://schemas.microsoft.com/office/drawing/2014/main" id="{61F21869-CDDB-429F-8D79-ADE2F957F1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6667" y="4657247"/>
            <a:ext cx="3886200" cy="58247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 39">
            <a:extLst>
              <a:ext uri="{FF2B5EF4-FFF2-40B4-BE49-F238E27FC236}">
                <a16:creationId xmlns:a16="http://schemas.microsoft.com/office/drawing/2014/main" id="{BA305F94-5E48-43FF-8BE0-BFAF79A2DE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9667" y="4276248"/>
            <a:ext cx="1447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宋体" charset="0"/>
                <a:cs typeface="Calibri" panose="020F0502020204030204" pitchFamily="34" charset="0"/>
              </a:rPr>
              <a:t>Memory</a:t>
            </a:r>
          </a:p>
        </p:txBody>
      </p:sp>
      <p:sp>
        <p:nvSpPr>
          <p:cNvPr id="20" name="Text Box 40">
            <a:extLst>
              <a:ext uri="{FF2B5EF4-FFF2-40B4-BE49-F238E27FC236}">
                <a16:creationId xmlns:a16="http://schemas.microsoft.com/office/drawing/2014/main" id="{BD6EC7C2-78C0-43B7-9066-A0B2255C8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6228" y="4620517"/>
            <a:ext cx="264239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altLang="zh-CN">
                <a:solidFill>
                  <a:schemeClr val="tx1"/>
                </a:solidFill>
                <a:latin typeface="Calibri" panose="020F0502020204030204" pitchFamily="34" charset="0"/>
                <a:ea typeface="宋体" charset="0"/>
                <a:cs typeface="Calibri" panose="020F0502020204030204" pitchFamily="34" charset="0"/>
              </a:rPr>
              <a:t>Double word or word or </a:t>
            </a:r>
          </a:p>
          <a:p>
            <a:pPr>
              <a:defRPr/>
            </a:pPr>
            <a:r>
              <a:rPr lang="en-US" altLang="zh-CN">
                <a:solidFill>
                  <a:schemeClr val="tx1"/>
                </a:solidFill>
                <a:latin typeface="Calibri" panose="020F0502020204030204" pitchFamily="34" charset="0"/>
                <a:ea typeface="宋体" charset="0"/>
                <a:cs typeface="Calibri" panose="020F0502020204030204" pitchFamily="34" charset="0"/>
              </a:rPr>
              <a:t>half word or byte </a:t>
            </a:r>
            <a:r>
              <a:rPr lang="en-US" altLang="zh-CN">
                <a:solidFill>
                  <a:srgbClr val="FF0000"/>
                </a:solidFill>
                <a:latin typeface="Calibri" panose="020F0502020204030204" pitchFamily="34" charset="0"/>
                <a:ea typeface="宋体" charset="0"/>
                <a:cs typeface="Calibri" panose="020F0502020204030204" pitchFamily="34" charset="0"/>
              </a:rPr>
              <a:t>operand</a:t>
            </a:r>
          </a:p>
        </p:txBody>
      </p:sp>
      <p:sp>
        <p:nvSpPr>
          <p:cNvPr id="21" name="Line 41">
            <a:extLst>
              <a:ext uri="{FF2B5EF4-FFF2-40B4-BE49-F238E27FC236}">
                <a16:creationId xmlns:a16="http://schemas.microsoft.com/office/drawing/2014/main" id="{BB60B767-672B-4051-8C29-4A23F2092870}"/>
              </a:ext>
            </a:extLst>
          </p:cNvPr>
          <p:cNvSpPr>
            <a:spLocks noChangeShapeType="1"/>
          </p:cNvSpPr>
          <p:nvPr/>
        </p:nvSpPr>
        <p:spPr bwMode="auto">
          <a:xfrm>
            <a:off x="5774267" y="4885848"/>
            <a:ext cx="152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22" name="Line 42">
            <a:extLst>
              <a:ext uri="{FF2B5EF4-FFF2-40B4-BE49-F238E27FC236}">
                <a16:creationId xmlns:a16="http://schemas.microsoft.com/office/drawing/2014/main" id="{300EC7C8-F438-4B3F-A7D7-97A8CC770B5F}"/>
              </a:ext>
            </a:extLst>
          </p:cNvPr>
          <p:cNvSpPr>
            <a:spLocks noChangeShapeType="1"/>
          </p:cNvSpPr>
          <p:nvPr/>
        </p:nvSpPr>
        <p:spPr bwMode="auto">
          <a:xfrm>
            <a:off x="2497667" y="4581048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B00D7E7-7789-4CC2-892E-DA7AF14C4C4F}"/>
              </a:ext>
            </a:extLst>
          </p:cNvPr>
          <p:cNvGrpSpPr/>
          <p:nvPr/>
        </p:nvGrpSpPr>
        <p:grpSpPr>
          <a:xfrm>
            <a:off x="1049866" y="1702851"/>
            <a:ext cx="8763001" cy="732716"/>
            <a:chOff x="152399" y="1262856"/>
            <a:chExt cx="8763001" cy="732716"/>
          </a:xfrm>
        </p:grpSpPr>
        <p:sp>
          <p:nvSpPr>
            <p:cNvPr id="24" name="Rectangle 11">
              <a:extLst>
                <a:ext uri="{FF2B5EF4-FFF2-40B4-BE49-F238E27FC236}">
                  <a16:creationId xmlns:a16="http://schemas.microsoft.com/office/drawing/2014/main" id="{E4C93A50-4BF6-4D09-8D2B-739D36FD7A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1676400"/>
              <a:ext cx="3886200" cy="3048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Line 13">
              <a:extLst>
                <a:ext uri="{FF2B5EF4-FFF2-40B4-BE49-F238E27FC236}">
                  <a16:creationId xmlns:a16="http://schemas.microsoft.com/office/drawing/2014/main" id="{C68AF04D-FC35-445A-8E3C-0E0F9AFA9D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1600200"/>
              <a:ext cx="0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endParaRPr>
            </a:p>
          </p:txBody>
        </p:sp>
        <p:sp>
          <p:nvSpPr>
            <p:cNvPr id="26" name="Line 14">
              <a:extLst>
                <a:ext uri="{FF2B5EF4-FFF2-40B4-BE49-F238E27FC236}">
                  <a16:creationId xmlns:a16="http://schemas.microsoft.com/office/drawing/2014/main" id="{A9A075D5-CB1E-4C1C-9283-7DED83B741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1828800"/>
              <a:ext cx="243839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endParaRPr>
            </a:p>
          </p:txBody>
        </p:sp>
        <p:sp>
          <p:nvSpPr>
            <p:cNvPr id="27" name="Rectangle 15">
              <a:extLst>
                <a:ext uri="{FF2B5EF4-FFF2-40B4-BE49-F238E27FC236}">
                  <a16:creationId xmlns:a16="http://schemas.microsoft.com/office/drawing/2014/main" id="{25547E3F-825C-4205-B135-A98015E593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200" y="1295400"/>
              <a:ext cx="14478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sz="2000">
                  <a:solidFill>
                    <a:schemeClr val="tx1"/>
                  </a:solidFill>
                  <a:latin typeface="Calibri" panose="020F0502020204030204" pitchFamily="34" charset="0"/>
                  <a:ea typeface="宋体" charset="0"/>
                  <a:cs typeface="Calibri" panose="020F0502020204030204" pitchFamily="34" charset="0"/>
                </a:rPr>
                <a:t>Register</a:t>
              </a:r>
            </a:p>
          </p:txBody>
        </p:sp>
        <p:sp>
          <p:nvSpPr>
            <p:cNvPr id="28" name="Text Box 16">
              <a:extLst>
                <a:ext uri="{FF2B5EF4-FFF2-40B4-BE49-F238E27FC236}">
                  <a16:creationId xmlns:a16="http://schemas.microsoft.com/office/drawing/2014/main" id="{490B46D2-C486-43EF-8DE5-446A21E2E4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1812" y="1626240"/>
              <a:ext cx="2164439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pitchFamily="34" charset="0"/>
                  <a:ea typeface="宋体" charset="0"/>
                  <a:cs typeface="Calibri" panose="020F0502020204030204" pitchFamily="34" charset="0"/>
                </a:rPr>
                <a:t>doubleword </a:t>
              </a:r>
              <a:r>
                <a:rPr lang="en-US" altLang="zh-CN">
                  <a:solidFill>
                    <a:srgbClr val="FF0000"/>
                  </a:solidFill>
                  <a:latin typeface="Calibri" panose="020F0502020204030204" pitchFamily="34" charset="0"/>
                  <a:ea typeface="宋体" charset="0"/>
                  <a:cs typeface="Calibri" panose="020F0502020204030204" pitchFamily="34" charset="0"/>
                </a:rPr>
                <a:t>operand</a:t>
              </a:r>
            </a:p>
          </p:txBody>
        </p:sp>
        <p:grpSp>
          <p:nvGrpSpPr>
            <p:cNvPr id="29" name="Group 5">
              <a:extLst>
                <a:ext uri="{FF2B5EF4-FFF2-40B4-BE49-F238E27FC236}">
                  <a16:creationId xmlns:a16="http://schemas.microsoft.com/office/drawing/2014/main" id="{04FB4AD5-9A7D-4257-ACE8-8EB4C2F80D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399" y="1262856"/>
              <a:ext cx="5791201" cy="369888"/>
              <a:chOff x="1056" y="2625"/>
              <a:chExt cx="3648" cy="233"/>
            </a:xfrm>
          </p:grpSpPr>
          <p:sp>
            <p:nvSpPr>
              <p:cNvPr id="30" name="Rectangle 6">
                <a:extLst>
                  <a:ext uri="{FF2B5EF4-FFF2-40B4-BE49-F238E27FC236}">
                    <a16:creationId xmlns:a16="http://schemas.microsoft.com/office/drawing/2014/main" id="{34B11962-7BA9-4AA5-B91B-09D4EDB0AB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2640"/>
                <a:ext cx="3648" cy="18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" name="Line 7">
                <a:extLst>
                  <a:ext uri="{FF2B5EF4-FFF2-40B4-BE49-F238E27FC236}">
                    <a16:creationId xmlns:a16="http://schemas.microsoft.com/office/drawing/2014/main" id="{997A69B7-7087-4EC0-9FDD-2C4BC76492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28" y="2640"/>
                <a:ext cx="0" cy="18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Calibri" panose="020F0502020204030204" pitchFamily="34" charset="0"/>
                  <a:ea typeface="ＭＳ Ｐゴシック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" name="Line 8">
                <a:extLst>
                  <a:ext uri="{FF2B5EF4-FFF2-40B4-BE49-F238E27FC236}">
                    <a16:creationId xmlns:a16="http://schemas.microsoft.com/office/drawing/2014/main" id="{084E0199-BD13-4FA3-ABB2-0D5EF9DBA7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00" y="2641"/>
                <a:ext cx="0" cy="18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Calibri" panose="020F0502020204030204" pitchFamily="34" charset="0"/>
                  <a:ea typeface="ＭＳ Ｐゴシック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Line 9">
                <a:extLst>
                  <a:ext uri="{FF2B5EF4-FFF2-40B4-BE49-F238E27FC236}">
                    <a16:creationId xmlns:a16="http://schemas.microsoft.com/office/drawing/2014/main" id="{556F7F57-CE07-44AE-90B0-415F7AEFD7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76" y="2641"/>
                <a:ext cx="0" cy="18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Calibri" panose="020F0502020204030204" pitchFamily="34" charset="0"/>
                  <a:ea typeface="ＭＳ Ｐゴシック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Line 10">
                <a:extLst>
                  <a:ext uri="{FF2B5EF4-FFF2-40B4-BE49-F238E27FC236}">
                    <a16:creationId xmlns:a16="http://schemas.microsoft.com/office/drawing/2014/main" id="{F5BE1B3E-6725-4F00-ACCB-F6C98EE770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2" y="2641"/>
                <a:ext cx="0" cy="18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Calibri" panose="020F0502020204030204" pitchFamily="34" charset="0"/>
                  <a:ea typeface="ＭＳ Ｐゴシック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Line 11">
                <a:extLst>
                  <a:ext uri="{FF2B5EF4-FFF2-40B4-BE49-F238E27FC236}">
                    <a16:creationId xmlns:a16="http://schemas.microsoft.com/office/drawing/2014/main" id="{1E0DA333-639C-4F6A-87FE-BDBC55C746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28" y="2641"/>
                <a:ext cx="0" cy="18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Calibri" panose="020F0502020204030204" pitchFamily="34" charset="0"/>
                  <a:ea typeface="ＭＳ Ｐゴシック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xt Box 12">
                <a:extLst>
                  <a:ext uri="{FF2B5EF4-FFF2-40B4-BE49-F238E27FC236}">
                    <a16:creationId xmlns:a16="http://schemas.microsoft.com/office/drawing/2014/main" id="{21918974-186F-447D-89A7-963B3BF016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2625"/>
                <a:ext cx="3468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altLang="zh-CN">
                    <a:solidFill>
                      <a:schemeClr val="tx1"/>
                    </a:solidFill>
                    <a:latin typeface="Calibri" panose="020F0502020204030204" pitchFamily="34" charset="0"/>
                    <a:ea typeface="宋体" charset="0"/>
                    <a:cs typeface="Calibri" panose="020F0502020204030204" pitchFamily="34" charset="0"/>
                  </a:rPr>
                  <a:t>funct7</a:t>
                </a:r>
                <a:r>
                  <a:rPr lang="en-US" altLang="zh-CN">
                    <a:solidFill>
                      <a:srgbClr val="FF0000"/>
                    </a:solidFill>
                    <a:latin typeface="Calibri" panose="020F0502020204030204" pitchFamily="34" charset="0"/>
                    <a:ea typeface="宋体" charset="0"/>
                    <a:cs typeface="Calibri" panose="020F0502020204030204" pitchFamily="34" charset="0"/>
                  </a:rPr>
                  <a:t>        </a:t>
                </a:r>
                <a:r>
                  <a:rPr lang="zh-CN" altLang="en-US">
                    <a:solidFill>
                      <a:srgbClr val="FF0000"/>
                    </a:solidFill>
                    <a:latin typeface="Calibri" panose="020F0502020204030204" pitchFamily="34" charset="0"/>
                    <a:ea typeface="宋体" charset="0"/>
                    <a:cs typeface="Calibri" panose="020F0502020204030204" pitchFamily="34" charset="0"/>
                  </a:rPr>
                  <a:t>  </a:t>
                </a:r>
                <a:r>
                  <a:rPr lang="en-US" altLang="zh-CN">
                    <a:solidFill>
                      <a:schemeClr val="tx1"/>
                    </a:solidFill>
                    <a:latin typeface="Calibri" panose="020F0502020204030204" pitchFamily="34" charset="0"/>
                    <a:ea typeface="宋体" charset="0"/>
                    <a:cs typeface="Calibri" panose="020F0502020204030204" pitchFamily="34" charset="0"/>
                  </a:rPr>
                  <a:t>rs2        </a:t>
                </a:r>
                <a:r>
                  <a:rPr lang="zh-CN" altLang="en-US">
                    <a:solidFill>
                      <a:schemeClr val="tx1"/>
                    </a:solidFill>
                    <a:latin typeface="Calibri" panose="020F0502020204030204" pitchFamily="34" charset="0"/>
                    <a:ea typeface="宋体" charset="0"/>
                    <a:cs typeface="Calibri" panose="020F0502020204030204" pitchFamily="34" charset="0"/>
                  </a:rPr>
                  <a:t>  </a:t>
                </a:r>
                <a:r>
                  <a:rPr lang="en-US" altLang="zh-CN">
                    <a:solidFill>
                      <a:schemeClr val="tx1"/>
                    </a:solidFill>
                    <a:latin typeface="Calibri" panose="020F0502020204030204" pitchFamily="34" charset="0"/>
                    <a:ea typeface="宋体" charset="0"/>
                    <a:cs typeface="Calibri" panose="020F0502020204030204" pitchFamily="34" charset="0"/>
                  </a:rPr>
                  <a:t> rs1        </a:t>
                </a:r>
                <a:r>
                  <a:rPr lang="zh-CN" altLang="en-US">
                    <a:solidFill>
                      <a:schemeClr val="tx1"/>
                    </a:solidFill>
                    <a:latin typeface="Calibri" panose="020F0502020204030204" pitchFamily="34" charset="0"/>
                    <a:ea typeface="宋体" charset="0"/>
                    <a:cs typeface="Calibri" panose="020F0502020204030204" pitchFamily="34" charset="0"/>
                  </a:rPr>
                  <a:t>  </a:t>
                </a:r>
                <a:r>
                  <a:rPr lang="en-US" altLang="zh-CN">
                    <a:solidFill>
                      <a:schemeClr val="tx1"/>
                    </a:solidFill>
                    <a:latin typeface="Calibri" panose="020F0502020204030204" pitchFamily="34" charset="0"/>
                    <a:ea typeface="宋体" charset="0"/>
                    <a:cs typeface="Calibri" panose="020F0502020204030204" pitchFamily="34" charset="0"/>
                  </a:rPr>
                  <a:t> funct3    </a:t>
                </a:r>
                <a:r>
                  <a:rPr lang="zh-CN" altLang="en-US">
                    <a:solidFill>
                      <a:schemeClr val="tx1"/>
                    </a:solidFill>
                    <a:latin typeface="Calibri" panose="020F0502020204030204" pitchFamily="34" charset="0"/>
                    <a:ea typeface="宋体" charset="0"/>
                    <a:cs typeface="Calibri" panose="020F0502020204030204" pitchFamily="34" charset="0"/>
                  </a:rPr>
                  <a:t>  </a:t>
                </a:r>
                <a:r>
                  <a:rPr lang="en-US" altLang="zh-CN">
                    <a:solidFill>
                      <a:schemeClr val="tx1"/>
                    </a:solidFill>
                    <a:latin typeface="Calibri" panose="020F0502020204030204" pitchFamily="34" charset="0"/>
                    <a:ea typeface="宋体" charset="0"/>
                    <a:cs typeface="Calibri" panose="020F0502020204030204" pitchFamily="34" charset="0"/>
                  </a:rPr>
                  <a:t>  </a:t>
                </a:r>
                <a:r>
                  <a:rPr lang="en-US" altLang="zh-CN" err="1">
                    <a:solidFill>
                      <a:schemeClr val="tx1"/>
                    </a:solidFill>
                    <a:latin typeface="Calibri" panose="020F0502020204030204" pitchFamily="34" charset="0"/>
                    <a:ea typeface="宋体" charset="0"/>
                    <a:cs typeface="Calibri" panose="020F0502020204030204" pitchFamily="34" charset="0"/>
                  </a:rPr>
                  <a:t>rd</a:t>
                </a:r>
                <a:r>
                  <a:rPr lang="en-US" altLang="zh-CN">
                    <a:solidFill>
                      <a:schemeClr val="tx1"/>
                    </a:solidFill>
                    <a:latin typeface="Calibri" panose="020F0502020204030204" pitchFamily="34" charset="0"/>
                    <a:ea typeface="宋体" charset="0"/>
                    <a:cs typeface="Calibri" panose="020F0502020204030204" pitchFamily="34" charset="0"/>
                  </a:rPr>
                  <a:t>     </a:t>
                </a:r>
                <a:r>
                  <a:rPr lang="zh-CN" altLang="en-US">
                    <a:solidFill>
                      <a:schemeClr val="tx1"/>
                    </a:solidFill>
                    <a:latin typeface="Calibri" panose="020F0502020204030204" pitchFamily="34" charset="0"/>
                    <a:ea typeface="宋体" charset="0"/>
                    <a:cs typeface="Calibri" panose="020F0502020204030204" pitchFamily="34" charset="0"/>
                  </a:rPr>
                  <a:t>    </a:t>
                </a:r>
                <a:r>
                  <a:rPr lang="en-US" altLang="zh-CN">
                    <a:solidFill>
                      <a:schemeClr val="tx1"/>
                    </a:solidFill>
                    <a:latin typeface="Calibri" panose="020F0502020204030204" pitchFamily="34" charset="0"/>
                    <a:ea typeface="宋体" charset="0"/>
                    <a:cs typeface="Calibri" panose="020F0502020204030204" pitchFamily="34" charset="0"/>
                  </a:rPr>
                  <a:t>  opcode</a:t>
                </a:r>
              </a:p>
            </p:txBody>
          </p:sp>
        </p:grp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28A09126-4879-4929-92AD-53285A93A59F}"/>
              </a:ext>
            </a:extLst>
          </p:cNvPr>
          <p:cNvGrpSpPr/>
          <p:nvPr/>
        </p:nvGrpSpPr>
        <p:grpSpPr>
          <a:xfrm>
            <a:off x="1052478" y="4280438"/>
            <a:ext cx="5078834" cy="321902"/>
            <a:chOff x="2401466" y="2374901"/>
            <a:chExt cx="5078834" cy="370477"/>
          </a:xfrm>
        </p:grpSpPr>
        <p:sp>
          <p:nvSpPr>
            <p:cNvPr id="38" name="Rectangle 15">
              <a:extLst>
                <a:ext uri="{FF2B5EF4-FFF2-40B4-BE49-F238E27FC236}">
                  <a16:creationId xmlns:a16="http://schemas.microsoft.com/office/drawing/2014/main" id="{055F59D3-FF14-4599-BEDE-30AFEE8DB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0600" y="2374901"/>
              <a:ext cx="952500" cy="3429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Rectangle 24">
              <a:extLst>
                <a:ext uri="{FF2B5EF4-FFF2-40B4-BE49-F238E27FC236}">
                  <a16:creationId xmlns:a16="http://schemas.microsoft.com/office/drawing/2014/main" id="{069365D3-9E9C-4338-8A67-91C03B0B8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5800" y="2374901"/>
              <a:ext cx="952500" cy="3429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Rectangle 25">
              <a:extLst>
                <a:ext uri="{FF2B5EF4-FFF2-40B4-BE49-F238E27FC236}">
                  <a16:creationId xmlns:a16="http://schemas.microsoft.com/office/drawing/2014/main" id="{EB9BB9B1-BCCD-41E4-8964-971FAC6021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1000" y="2374901"/>
              <a:ext cx="952500" cy="3429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Rectangle 26">
              <a:extLst>
                <a:ext uri="{FF2B5EF4-FFF2-40B4-BE49-F238E27FC236}">
                  <a16:creationId xmlns:a16="http://schemas.microsoft.com/office/drawing/2014/main" id="{190FEFAB-483B-444E-82C1-3E6CD29F24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6200" y="2374901"/>
              <a:ext cx="1054100" cy="3429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" name="Rectangle 28">
              <a:extLst>
                <a:ext uri="{FF2B5EF4-FFF2-40B4-BE49-F238E27FC236}">
                  <a16:creationId xmlns:a16="http://schemas.microsoft.com/office/drawing/2014/main" id="{477C4AF4-630E-4AC6-A9AE-57BCE04EAB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6500" y="2413002"/>
              <a:ext cx="411203" cy="3323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  <a:defRPr/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pitchFamily="34" charset="0"/>
                  <a:ea typeface="宋体" charset="0"/>
                  <a:cs typeface="Calibri" panose="020F0502020204030204" pitchFamily="34" charset="0"/>
                </a:rPr>
                <a:t>rs1</a:t>
              </a:r>
            </a:p>
          </p:txBody>
        </p:sp>
        <p:sp>
          <p:nvSpPr>
            <p:cNvPr id="43" name="Rectangle 29">
              <a:extLst>
                <a:ext uri="{FF2B5EF4-FFF2-40B4-BE49-F238E27FC236}">
                  <a16:creationId xmlns:a16="http://schemas.microsoft.com/office/drawing/2014/main" id="{FBE7EFB8-6D23-4642-AC67-5BBCAEE68C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7088" y="2405063"/>
              <a:ext cx="756617" cy="3300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  <a:defRPr/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pitchFamily="34" charset="0"/>
                  <a:ea typeface="宋体" charset="0"/>
                  <a:cs typeface="Calibri" panose="020F0502020204030204" pitchFamily="34" charset="0"/>
                </a:rPr>
                <a:t>funct3</a:t>
              </a:r>
            </a:p>
          </p:txBody>
        </p:sp>
        <p:sp>
          <p:nvSpPr>
            <p:cNvPr id="44" name="Rectangle 30">
              <a:extLst>
                <a:ext uri="{FF2B5EF4-FFF2-40B4-BE49-F238E27FC236}">
                  <a16:creationId xmlns:a16="http://schemas.microsoft.com/office/drawing/2014/main" id="{02CE5813-6F84-42F4-9950-DB2AF4E2D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8800" y="2413001"/>
              <a:ext cx="333425" cy="3300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  <a:defRPr/>
              </a:pPr>
              <a:r>
                <a:rPr lang="en-US" altLang="zh-CN" err="1">
                  <a:solidFill>
                    <a:schemeClr val="tx1"/>
                  </a:solidFill>
                  <a:latin typeface="Calibri" panose="020F0502020204030204" pitchFamily="34" charset="0"/>
                  <a:ea typeface="宋体" charset="0"/>
                  <a:cs typeface="Calibri" panose="020F0502020204030204" pitchFamily="34" charset="0"/>
                </a:rPr>
                <a:t>rd</a:t>
              </a:r>
              <a:endParaRPr lang="en-US" altLang="zh-CN">
                <a:solidFill>
                  <a:schemeClr val="tx1"/>
                </a:solidFill>
                <a:latin typeface="Calibri" panose="020F0502020204030204" pitchFamily="34" charset="0"/>
                <a:ea typeface="宋体" charset="0"/>
                <a:cs typeface="Calibri" panose="020F0502020204030204" pitchFamily="34" charset="0"/>
              </a:endParaRPr>
            </a:p>
          </p:txBody>
        </p:sp>
        <p:sp>
          <p:nvSpPr>
            <p:cNvPr id="45" name="Rectangle 31">
              <a:extLst>
                <a:ext uri="{FF2B5EF4-FFF2-40B4-BE49-F238E27FC236}">
                  <a16:creationId xmlns:a16="http://schemas.microsoft.com/office/drawing/2014/main" id="{7A99FE4D-D0AF-4451-A2E4-C6CC4CCD63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3200" y="2413002"/>
              <a:ext cx="826829" cy="3323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  <a:defRPr/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pitchFamily="34" charset="0"/>
                  <a:ea typeface="宋体" charset="0"/>
                  <a:cs typeface="Calibri" panose="020F0502020204030204" pitchFamily="34" charset="0"/>
                </a:rPr>
                <a:t>opcode</a:t>
              </a:r>
            </a:p>
          </p:txBody>
        </p:sp>
        <p:sp>
          <p:nvSpPr>
            <p:cNvPr id="46" name="Rectangle 20">
              <a:extLst>
                <a:ext uri="{FF2B5EF4-FFF2-40B4-BE49-F238E27FC236}">
                  <a16:creationId xmlns:a16="http://schemas.microsoft.com/office/drawing/2014/main" id="{1CD99001-6782-472F-B46B-4A44646E2E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1099" y="2377637"/>
              <a:ext cx="1086857" cy="3429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7" name="Rectangle 34">
              <a:extLst>
                <a:ext uri="{FF2B5EF4-FFF2-40B4-BE49-F238E27FC236}">
                  <a16:creationId xmlns:a16="http://schemas.microsoft.com/office/drawing/2014/main" id="{DD2E9946-7532-45B1-83F5-03CA9EDBB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1466" y="2405063"/>
              <a:ext cx="1138325" cy="3323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  <a:defRPr/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pitchFamily="34" charset="0"/>
                  <a:ea typeface="宋体" charset="0"/>
                  <a:cs typeface="Calibri" panose="020F0502020204030204" pitchFamily="34" charset="0"/>
                </a:rPr>
                <a:t>immediate</a:t>
              </a:r>
            </a:p>
          </p:txBody>
        </p:sp>
      </p:grp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11A73DAA-1A7E-4E89-81E3-DBB8C5EC5551}"/>
              </a:ext>
            </a:extLst>
          </p:cNvPr>
          <p:cNvCxnSpPr>
            <a:stCxn id="15" idx="0"/>
          </p:cNvCxnSpPr>
          <p:nvPr/>
        </p:nvCxnSpPr>
        <p:spPr>
          <a:xfrm flipV="1">
            <a:off x="1583267" y="4593390"/>
            <a:ext cx="0" cy="66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7772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6AF9E9-DB3B-42B7-B380-BD8A182E2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Addressing modes (cont.)</a:t>
            </a:r>
            <a:endParaRPr lang="zh-CN" altLang="en-US"/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8E41914B-B6EF-303B-CD02-718CFA1BD8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04985" y="6450805"/>
            <a:ext cx="8015896" cy="40719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1F68B8-4223-4E57-8372-7935DC2E05B6}"/>
              </a:ext>
            </a:extLst>
          </p:cNvPr>
          <p:cNvSpPr txBox="1">
            <a:spLocks noChangeArrowheads="1"/>
          </p:cNvSpPr>
          <p:nvPr/>
        </p:nvSpPr>
        <p:spPr>
          <a:xfrm>
            <a:off x="313267" y="951657"/>
            <a:ext cx="9715500" cy="4345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>
                <a:solidFill>
                  <a:srgbClr val="FF0000"/>
                </a:solidFill>
                <a:ea typeface="宋体" pitchFamily="2" charset="-122"/>
              </a:rPr>
              <a:t>Immediate</a:t>
            </a:r>
            <a:r>
              <a:rPr lang="en-US" altLang="zh-CN" sz="2400">
                <a:ea typeface="宋体" pitchFamily="2" charset="-122"/>
              </a:rPr>
              <a:t> addressing – </a:t>
            </a:r>
            <a:r>
              <a:rPr lang="en-US" altLang="zh-CN" sz="2400">
                <a:solidFill>
                  <a:srgbClr val="FF0000"/>
                </a:solidFill>
                <a:ea typeface="宋体" pitchFamily="2" charset="-122"/>
              </a:rPr>
              <a:t>operand </a:t>
            </a:r>
            <a:r>
              <a:rPr lang="en-US" altLang="zh-CN" sz="2400">
                <a:ea typeface="宋体" pitchFamily="2" charset="-122"/>
              </a:rPr>
              <a:t>is a 12-bit constant contained within the instruction</a:t>
            </a:r>
          </a:p>
          <a:p>
            <a:pPr>
              <a:defRPr/>
            </a:pPr>
            <a:endParaRPr lang="en-US" altLang="zh-CN" sz="2400">
              <a:solidFill>
                <a:srgbClr val="FF0000"/>
              </a:solidFill>
              <a:ea typeface="宋体" pitchFamily="2" charset="-122"/>
            </a:endParaRPr>
          </a:p>
          <a:p>
            <a:pPr marL="0" indent="0">
              <a:buNone/>
              <a:defRPr/>
            </a:pPr>
            <a:endParaRPr lang="en-US" altLang="zh-CN" sz="2400">
              <a:solidFill>
                <a:srgbClr val="FF0000"/>
              </a:solidFill>
              <a:ea typeface="宋体" pitchFamily="2" charset="-122"/>
            </a:endParaRPr>
          </a:p>
          <a:p>
            <a:pPr marL="0" indent="0">
              <a:buNone/>
              <a:defRPr/>
            </a:pPr>
            <a:endParaRPr lang="en-US" altLang="zh-CN" sz="2400">
              <a:solidFill>
                <a:srgbClr val="FF0000"/>
              </a:solidFill>
              <a:ea typeface="宋体" pitchFamily="2" charset="-122"/>
            </a:endParaRPr>
          </a:p>
          <a:p>
            <a:pPr>
              <a:defRPr/>
            </a:pPr>
            <a:r>
              <a:rPr lang="en-US" altLang="zh-CN" sz="2400">
                <a:solidFill>
                  <a:srgbClr val="FF0000"/>
                </a:solidFill>
                <a:ea typeface="宋体" pitchFamily="2" charset="-122"/>
              </a:rPr>
              <a:t>PC-relative</a:t>
            </a:r>
            <a:r>
              <a:rPr lang="en-US" altLang="zh-CN" sz="2400">
                <a:ea typeface="宋体" pitchFamily="2" charset="-122"/>
              </a:rPr>
              <a:t> addressing –instruction </a:t>
            </a:r>
            <a:r>
              <a:rPr lang="en-US" altLang="zh-CN" sz="2400">
                <a:solidFill>
                  <a:srgbClr val="FF0000"/>
                </a:solidFill>
                <a:ea typeface="宋体" pitchFamily="2" charset="-122"/>
              </a:rPr>
              <a:t>address </a:t>
            </a:r>
            <a:r>
              <a:rPr lang="en-US" altLang="zh-CN" sz="2400">
                <a:ea typeface="宋体" pitchFamily="2" charset="-122"/>
              </a:rPr>
              <a:t>is the sum of the PC and a 12-bit constant contained within the instruction</a:t>
            </a:r>
          </a:p>
          <a:p>
            <a:pPr>
              <a:defRPr/>
            </a:pPr>
            <a:endParaRPr lang="en-US" altLang="zh-CN" sz="2400">
              <a:ea typeface="宋体" pitchFamily="2" charset="-122"/>
            </a:endParaRPr>
          </a:p>
          <a:p>
            <a:pPr>
              <a:defRPr/>
            </a:pPr>
            <a:endParaRPr lang="en-US" altLang="zh-CN" sz="2400">
              <a:ea typeface="宋体" pitchFamily="2" charset="-122"/>
            </a:endParaRPr>
          </a:p>
          <a:p>
            <a:pPr lvl="1">
              <a:defRPr/>
            </a:pPr>
            <a:endParaRPr lang="en-US" altLang="zh-CN" sz="2000">
              <a:ea typeface="宋体" pitchFamily="2" charset="-122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56D047F8-0652-49DA-B070-E93B3B7F8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706" y="5013491"/>
            <a:ext cx="3886200" cy="304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8A8B4945-25D5-4F8E-84F1-FA21563A29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6706" y="5013491"/>
            <a:ext cx="222663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altLang="zh-CN">
                <a:solidFill>
                  <a:schemeClr val="tx1"/>
                </a:solidFill>
                <a:latin typeface="Calibri" panose="020F0502020204030204" pitchFamily="34" charset="0"/>
                <a:ea typeface="宋体" charset="0"/>
                <a:cs typeface="Calibri" panose="020F0502020204030204" pitchFamily="34" charset="0"/>
              </a:rPr>
              <a:t>Program Counter (PC)</a:t>
            </a:r>
          </a:p>
        </p:txBody>
      </p:sp>
      <p:grpSp>
        <p:nvGrpSpPr>
          <p:cNvPr id="7" name="Group 12">
            <a:extLst>
              <a:ext uri="{FF2B5EF4-FFF2-40B4-BE49-F238E27FC236}">
                <a16:creationId xmlns:a16="http://schemas.microsoft.com/office/drawing/2014/main" id="{BA98A6D9-1DDA-4FC4-BD4A-F9F00A6F88B8}"/>
              </a:ext>
            </a:extLst>
          </p:cNvPr>
          <p:cNvGrpSpPr>
            <a:grpSpLocks/>
          </p:cNvGrpSpPr>
          <p:nvPr/>
        </p:nvGrpSpPr>
        <p:grpSpPr bwMode="auto">
          <a:xfrm>
            <a:off x="4773306" y="4556291"/>
            <a:ext cx="304800" cy="533400"/>
            <a:chOff x="1392" y="2880"/>
            <a:chExt cx="288" cy="480"/>
          </a:xfrm>
        </p:grpSpPr>
        <p:sp>
          <p:nvSpPr>
            <p:cNvPr id="8" name="Line 13">
              <a:extLst>
                <a:ext uri="{FF2B5EF4-FFF2-40B4-BE49-F238E27FC236}">
                  <a16:creationId xmlns:a16="http://schemas.microsoft.com/office/drawing/2014/main" id="{FD901F2C-DC7E-4849-A5A4-5F888FC48B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3071"/>
              <a:ext cx="48" cy="4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endParaRPr>
            </a:p>
          </p:txBody>
        </p:sp>
        <p:sp>
          <p:nvSpPr>
            <p:cNvPr id="9" name="Line 14">
              <a:extLst>
                <a:ext uri="{FF2B5EF4-FFF2-40B4-BE49-F238E27FC236}">
                  <a16:creationId xmlns:a16="http://schemas.microsoft.com/office/drawing/2014/main" id="{1CDC7D3A-C296-4890-A4C1-641B616273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92" y="3120"/>
              <a:ext cx="48" cy="4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endParaRPr>
            </a:p>
          </p:txBody>
        </p:sp>
        <p:sp>
          <p:nvSpPr>
            <p:cNvPr id="10" name="Line 15">
              <a:extLst>
                <a:ext uri="{FF2B5EF4-FFF2-40B4-BE49-F238E27FC236}">
                  <a16:creationId xmlns:a16="http://schemas.microsoft.com/office/drawing/2014/main" id="{5A4244E8-8596-4986-885D-4D5E3F0E37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2" y="2880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endParaRPr>
            </a:p>
          </p:txBody>
        </p:sp>
        <p:sp>
          <p:nvSpPr>
            <p:cNvPr id="11" name="Line 16">
              <a:extLst>
                <a:ext uri="{FF2B5EF4-FFF2-40B4-BE49-F238E27FC236}">
                  <a16:creationId xmlns:a16="http://schemas.microsoft.com/office/drawing/2014/main" id="{0955B50F-15E1-4FB1-900C-5686FD5022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2" y="3169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endParaRPr>
            </a:p>
          </p:txBody>
        </p:sp>
        <p:sp>
          <p:nvSpPr>
            <p:cNvPr id="12" name="Line 17">
              <a:extLst>
                <a:ext uri="{FF2B5EF4-FFF2-40B4-BE49-F238E27FC236}">
                  <a16:creationId xmlns:a16="http://schemas.microsoft.com/office/drawing/2014/main" id="{7EFE35C8-2352-4C1C-9074-2B4707A39D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2" y="3216"/>
              <a:ext cx="288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endParaRPr>
            </a:p>
          </p:txBody>
        </p:sp>
        <p:sp>
          <p:nvSpPr>
            <p:cNvPr id="13" name="Line 18">
              <a:extLst>
                <a:ext uri="{FF2B5EF4-FFF2-40B4-BE49-F238E27FC236}">
                  <a16:creationId xmlns:a16="http://schemas.microsoft.com/office/drawing/2014/main" id="{F6132893-756C-414A-A1C1-C91AFD6487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0" y="3024"/>
              <a:ext cx="0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endParaRPr>
            </a:p>
          </p:txBody>
        </p:sp>
        <p:sp>
          <p:nvSpPr>
            <p:cNvPr id="14" name="Line 19">
              <a:extLst>
                <a:ext uri="{FF2B5EF4-FFF2-40B4-BE49-F238E27FC236}">
                  <a16:creationId xmlns:a16="http://schemas.microsoft.com/office/drawing/2014/main" id="{5D4D17BA-C164-43C5-B088-6E39BC15D0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2880"/>
              <a:ext cx="288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endParaRPr>
            </a:p>
          </p:txBody>
        </p:sp>
      </p:grpSp>
      <p:sp>
        <p:nvSpPr>
          <p:cNvPr id="15" name="Line 21">
            <a:extLst>
              <a:ext uri="{FF2B5EF4-FFF2-40B4-BE49-F238E27FC236}">
                <a16:creationId xmlns:a16="http://schemas.microsoft.com/office/drawing/2014/main" id="{C02B3DBA-9D69-412C-98C1-7BDFECFAF7CD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9506" y="4610584"/>
            <a:ext cx="3733800" cy="2190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16" name="Line 22">
            <a:extLst>
              <a:ext uri="{FF2B5EF4-FFF2-40B4-BE49-F238E27FC236}">
                <a16:creationId xmlns:a16="http://schemas.microsoft.com/office/drawing/2014/main" id="{AF4E6058-274D-4B39-95F0-E6F3ED401060}"/>
              </a:ext>
            </a:extLst>
          </p:cNvPr>
          <p:cNvSpPr>
            <a:spLocks noChangeShapeType="1"/>
          </p:cNvSpPr>
          <p:nvPr/>
        </p:nvSpPr>
        <p:spPr bwMode="auto">
          <a:xfrm>
            <a:off x="2715906" y="4937291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17" name="Line 23">
            <a:extLst>
              <a:ext uri="{FF2B5EF4-FFF2-40B4-BE49-F238E27FC236}">
                <a16:creationId xmlns:a16="http://schemas.microsoft.com/office/drawing/2014/main" id="{5CBB13E3-1264-4CA7-AAE2-308E7AACA28C}"/>
              </a:ext>
            </a:extLst>
          </p:cNvPr>
          <p:cNvSpPr>
            <a:spLocks noChangeShapeType="1"/>
          </p:cNvSpPr>
          <p:nvPr/>
        </p:nvSpPr>
        <p:spPr bwMode="auto">
          <a:xfrm>
            <a:off x="2715906" y="4937291"/>
            <a:ext cx="0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18" name="Rectangle 24">
            <a:extLst>
              <a:ext uri="{FF2B5EF4-FFF2-40B4-BE49-F238E27FC236}">
                <a16:creationId xmlns:a16="http://schemas.microsoft.com/office/drawing/2014/main" id="{FCB9BD28-C1C3-462A-9356-28B9E89053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0506" y="4632491"/>
            <a:ext cx="3886200" cy="304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5193770A-1142-4A5A-B359-0F8706E63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3506" y="4251491"/>
            <a:ext cx="14478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  <a:ea typeface="宋体" charset="0"/>
                <a:cs typeface="Calibri" panose="020F0502020204030204" pitchFamily="34" charset="0"/>
              </a:rPr>
              <a:t>Memory</a:t>
            </a:r>
          </a:p>
        </p:txBody>
      </p:sp>
      <p:sp>
        <p:nvSpPr>
          <p:cNvPr id="20" name="Text Box 26">
            <a:extLst>
              <a:ext uri="{FF2B5EF4-FFF2-40B4-BE49-F238E27FC236}">
                <a16:creationId xmlns:a16="http://schemas.microsoft.com/office/drawing/2014/main" id="{8BBF8488-FD43-4F4C-9E67-6172D6DF31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9106" y="4632491"/>
            <a:ext cx="300999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altLang="zh-CN">
                <a:solidFill>
                  <a:schemeClr val="tx1"/>
                </a:solidFill>
                <a:latin typeface="Calibri" panose="020F0502020204030204" pitchFamily="34" charset="0"/>
                <a:ea typeface="宋体" charset="0"/>
                <a:cs typeface="Calibri" panose="020F0502020204030204" pitchFamily="34" charset="0"/>
              </a:rPr>
              <a:t>branch destination </a:t>
            </a:r>
            <a:r>
              <a:rPr lang="en-US" altLang="zh-CN">
                <a:solidFill>
                  <a:srgbClr val="FF0000"/>
                </a:solidFill>
                <a:latin typeface="Calibri" panose="020F0502020204030204" pitchFamily="34" charset="0"/>
                <a:ea typeface="宋体" charset="0"/>
                <a:cs typeface="Calibri" panose="020F0502020204030204" pitchFamily="34" charset="0"/>
              </a:rPr>
              <a:t>instruction</a:t>
            </a:r>
          </a:p>
        </p:txBody>
      </p:sp>
      <p:sp>
        <p:nvSpPr>
          <p:cNvPr id="21" name="Line 27">
            <a:extLst>
              <a:ext uri="{FF2B5EF4-FFF2-40B4-BE49-F238E27FC236}">
                <a16:creationId xmlns:a16="http://schemas.microsoft.com/office/drawing/2014/main" id="{F60713AA-6CA6-49C3-81B1-6D4D3F3688E8}"/>
              </a:ext>
            </a:extLst>
          </p:cNvPr>
          <p:cNvSpPr>
            <a:spLocks noChangeShapeType="1"/>
          </p:cNvSpPr>
          <p:nvPr/>
        </p:nvSpPr>
        <p:spPr bwMode="auto">
          <a:xfrm>
            <a:off x="5078106" y="4861091"/>
            <a:ext cx="152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34" name="Rectangle 12">
            <a:extLst>
              <a:ext uri="{FF2B5EF4-FFF2-40B4-BE49-F238E27FC236}">
                <a16:creationId xmlns:a16="http://schemas.microsoft.com/office/drawing/2014/main" id="{B483E6D3-120B-42BD-B991-2BC836DBE6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021" y="4175291"/>
            <a:ext cx="773507" cy="342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1271D6AA-9E47-451C-B1CB-8884D9D5E2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691" y="4197516"/>
            <a:ext cx="549831" cy="288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altLang="zh-CN" err="1">
                <a:solidFill>
                  <a:schemeClr val="tx1"/>
                </a:solidFill>
                <a:latin typeface="Calibri" panose="020F0502020204030204" pitchFamily="34" charset="0"/>
                <a:ea typeface="宋体" charset="0"/>
                <a:cs typeface="Calibri" panose="020F0502020204030204" pitchFamily="34" charset="0"/>
              </a:rPr>
              <a:t>imm</a:t>
            </a:r>
            <a:endParaRPr lang="en-US" altLang="zh-CN">
              <a:solidFill>
                <a:schemeClr val="tx1"/>
              </a:solidFill>
              <a:latin typeface="Calibri" panose="020F0502020204030204" pitchFamily="34" charset="0"/>
              <a:ea typeface="宋体" charset="0"/>
              <a:cs typeface="Calibri" panose="020F0502020204030204" pitchFamily="34" charset="0"/>
            </a:endParaRP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9D39EF74-5B34-4504-B1A2-753C9778B2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5229" y="4175291"/>
            <a:ext cx="952500" cy="342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15">
            <a:extLst>
              <a:ext uri="{FF2B5EF4-FFF2-40B4-BE49-F238E27FC236}">
                <a16:creationId xmlns:a16="http://schemas.microsoft.com/office/drawing/2014/main" id="{4894272B-F254-4E1F-A00D-DB42D30DD9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0429" y="4175291"/>
            <a:ext cx="952500" cy="342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Rectangle 24">
            <a:extLst>
              <a:ext uri="{FF2B5EF4-FFF2-40B4-BE49-F238E27FC236}">
                <a16:creationId xmlns:a16="http://schemas.microsoft.com/office/drawing/2014/main" id="{083013A6-20AD-4A67-A371-F811DD6F3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5629" y="4175291"/>
            <a:ext cx="952500" cy="342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Rectangle 25">
            <a:extLst>
              <a:ext uri="{FF2B5EF4-FFF2-40B4-BE49-F238E27FC236}">
                <a16:creationId xmlns:a16="http://schemas.microsoft.com/office/drawing/2014/main" id="{5ED49DA6-D6E4-492B-B040-BECE0803D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0829" y="4175291"/>
            <a:ext cx="952500" cy="342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Rectangle 26">
            <a:extLst>
              <a:ext uri="{FF2B5EF4-FFF2-40B4-BE49-F238E27FC236}">
                <a16:creationId xmlns:a16="http://schemas.microsoft.com/office/drawing/2014/main" id="{246ADC95-B641-43A7-B190-2CFCC5EF06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6029" y="4175291"/>
            <a:ext cx="1054100" cy="342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27">
            <a:extLst>
              <a:ext uri="{FF2B5EF4-FFF2-40B4-BE49-F238E27FC236}">
                <a16:creationId xmlns:a16="http://schemas.microsoft.com/office/drawing/2014/main" id="{E0DC3899-28E2-486E-A0F8-C6470788A0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2229" y="4213391"/>
            <a:ext cx="411203" cy="288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altLang="zh-CN">
                <a:solidFill>
                  <a:schemeClr val="tx1"/>
                </a:solidFill>
                <a:latin typeface="Calibri" panose="020F0502020204030204" pitchFamily="34" charset="0"/>
                <a:ea typeface="宋体" charset="0"/>
                <a:cs typeface="Calibri" panose="020F0502020204030204" pitchFamily="34" charset="0"/>
              </a:rPr>
              <a:t>rs2</a:t>
            </a:r>
          </a:p>
        </p:txBody>
      </p:sp>
      <p:sp>
        <p:nvSpPr>
          <p:cNvPr id="42" name="Rectangle 28">
            <a:extLst>
              <a:ext uri="{FF2B5EF4-FFF2-40B4-BE49-F238E27FC236}">
                <a16:creationId xmlns:a16="http://schemas.microsoft.com/office/drawing/2014/main" id="{A9CE187C-2AA8-44E8-97B8-F55362DFA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6329" y="4213391"/>
            <a:ext cx="411203" cy="288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altLang="zh-CN">
                <a:solidFill>
                  <a:schemeClr val="tx1"/>
                </a:solidFill>
                <a:latin typeface="Calibri" panose="020F0502020204030204" pitchFamily="34" charset="0"/>
                <a:ea typeface="宋体" charset="0"/>
                <a:cs typeface="Calibri" panose="020F0502020204030204" pitchFamily="34" charset="0"/>
              </a:rPr>
              <a:t>rs1</a:t>
            </a:r>
          </a:p>
        </p:txBody>
      </p:sp>
      <p:sp>
        <p:nvSpPr>
          <p:cNvPr id="43" name="Rectangle 29">
            <a:extLst>
              <a:ext uri="{FF2B5EF4-FFF2-40B4-BE49-F238E27FC236}">
                <a16:creationId xmlns:a16="http://schemas.microsoft.com/office/drawing/2014/main" id="{268889CC-318E-4DBE-AFA3-510222FD4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6917" y="4205453"/>
            <a:ext cx="734175" cy="288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altLang="zh-CN">
                <a:solidFill>
                  <a:schemeClr val="tx1"/>
                </a:solidFill>
                <a:latin typeface="Calibri" panose="020F0502020204030204" pitchFamily="34" charset="0"/>
                <a:ea typeface="宋体" charset="0"/>
                <a:cs typeface="Calibri" panose="020F0502020204030204" pitchFamily="34" charset="0"/>
              </a:rPr>
              <a:t>funct3</a:t>
            </a:r>
          </a:p>
        </p:txBody>
      </p:sp>
      <p:sp>
        <p:nvSpPr>
          <p:cNvPr id="44" name="Rectangle 30">
            <a:extLst>
              <a:ext uri="{FF2B5EF4-FFF2-40B4-BE49-F238E27FC236}">
                <a16:creationId xmlns:a16="http://schemas.microsoft.com/office/drawing/2014/main" id="{2C4F699C-6ED2-4B08-9381-8E6935B718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3623" y="4197516"/>
            <a:ext cx="549831" cy="288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altLang="zh-CN" err="1">
                <a:solidFill>
                  <a:schemeClr val="tx1"/>
                </a:solidFill>
                <a:latin typeface="Calibri" panose="020F0502020204030204" pitchFamily="34" charset="0"/>
                <a:ea typeface="宋体" charset="0"/>
                <a:cs typeface="Calibri" panose="020F0502020204030204" pitchFamily="34" charset="0"/>
              </a:rPr>
              <a:t>imm</a:t>
            </a:r>
            <a:endParaRPr lang="en-US" altLang="zh-CN">
              <a:solidFill>
                <a:schemeClr val="tx1"/>
              </a:solidFill>
              <a:latin typeface="Calibri" panose="020F0502020204030204" pitchFamily="34" charset="0"/>
              <a:ea typeface="宋体" charset="0"/>
              <a:cs typeface="Calibri" panose="020F0502020204030204" pitchFamily="34" charset="0"/>
            </a:endParaRPr>
          </a:p>
        </p:txBody>
      </p:sp>
      <p:sp>
        <p:nvSpPr>
          <p:cNvPr id="45" name="Rectangle 31">
            <a:extLst>
              <a:ext uri="{FF2B5EF4-FFF2-40B4-BE49-F238E27FC236}">
                <a16:creationId xmlns:a16="http://schemas.microsoft.com/office/drawing/2014/main" id="{D18FA036-222C-4FB0-92FD-DC6F0B8D0D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3029" y="4213391"/>
            <a:ext cx="826829" cy="288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altLang="zh-CN">
                <a:solidFill>
                  <a:schemeClr val="tx1"/>
                </a:solidFill>
                <a:latin typeface="Calibri" panose="020F0502020204030204" pitchFamily="34" charset="0"/>
                <a:ea typeface="宋体" charset="0"/>
                <a:cs typeface="Calibri" panose="020F0502020204030204" pitchFamily="34" charset="0"/>
              </a:rPr>
              <a:t>opcode</a:t>
            </a:r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ABBBB278-5ACC-4C93-AFB1-34D3D2EF1197}"/>
              </a:ext>
            </a:extLst>
          </p:cNvPr>
          <p:cNvCxnSpPr/>
          <p:nvPr/>
        </p:nvCxnSpPr>
        <p:spPr>
          <a:xfrm>
            <a:off x="4533623" y="4518191"/>
            <a:ext cx="0" cy="114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9E660E2F-071F-4CA8-85A1-0AB721559B6C}"/>
              </a:ext>
            </a:extLst>
          </p:cNvPr>
          <p:cNvCxnSpPr>
            <a:endCxn id="15" idx="0"/>
          </p:cNvCxnSpPr>
          <p:nvPr/>
        </p:nvCxnSpPr>
        <p:spPr>
          <a:xfrm>
            <a:off x="1039505" y="4526130"/>
            <a:ext cx="1" cy="84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5D84E8EC-E81E-495C-BA5A-F09CCE3D7021}"/>
              </a:ext>
            </a:extLst>
          </p:cNvPr>
          <p:cNvGrpSpPr/>
          <p:nvPr/>
        </p:nvGrpSpPr>
        <p:grpSpPr>
          <a:xfrm>
            <a:off x="629388" y="2193005"/>
            <a:ext cx="5078834" cy="321902"/>
            <a:chOff x="2401466" y="2374901"/>
            <a:chExt cx="5078834" cy="370477"/>
          </a:xfrm>
        </p:grpSpPr>
        <p:sp>
          <p:nvSpPr>
            <p:cNvPr id="67" name="Rectangle 15">
              <a:extLst>
                <a:ext uri="{FF2B5EF4-FFF2-40B4-BE49-F238E27FC236}">
                  <a16:creationId xmlns:a16="http://schemas.microsoft.com/office/drawing/2014/main" id="{A6ECB3A2-9DC3-4450-A882-630E7ADA10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0600" y="2374901"/>
              <a:ext cx="952500" cy="3429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8" name="Rectangle 24">
              <a:extLst>
                <a:ext uri="{FF2B5EF4-FFF2-40B4-BE49-F238E27FC236}">
                  <a16:creationId xmlns:a16="http://schemas.microsoft.com/office/drawing/2014/main" id="{685409B4-7355-4471-938B-1F601562F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5800" y="2374901"/>
              <a:ext cx="952500" cy="3429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9" name="Rectangle 25">
              <a:extLst>
                <a:ext uri="{FF2B5EF4-FFF2-40B4-BE49-F238E27FC236}">
                  <a16:creationId xmlns:a16="http://schemas.microsoft.com/office/drawing/2014/main" id="{7DDD16E1-2EE8-4890-AE10-5FF2C14E76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1000" y="2374901"/>
              <a:ext cx="952500" cy="3429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0" name="Rectangle 26">
              <a:extLst>
                <a:ext uri="{FF2B5EF4-FFF2-40B4-BE49-F238E27FC236}">
                  <a16:creationId xmlns:a16="http://schemas.microsoft.com/office/drawing/2014/main" id="{60CE7A1E-0254-421F-9A75-6DBCD15743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6200" y="2374901"/>
              <a:ext cx="1054100" cy="3429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1" name="Rectangle 28">
              <a:extLst>
                <a:ext uri="{FF2B5EF4-FFF2-40B4-BE49-F238E27FC236}">
                  <a16:creationId xmlns:a16="http://schemas.microsoft.com/office/drawing/2014/main" id="{B69BCAF4-28E4-4FDF-8578-1757B390B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6500" y="2413001"/>
              <a:ext cx="411203" cy="3323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  <a:defRPr/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pitchFamily="34" charset="0"/>
                  <a:ea typeface="宋体" charset="0"/>
                  <a:cs typeface="Calibri" panose="020F0502020204030204" pitchFamily="34" charset="0"/>
                </a:rPr>
                <a:t>rs1</a:t>
              </a:r>
            </a:p>
          </p:txBody>
        </p:sp>
        <p:sp>
          <p:nvSpPr>
            <p:cNvPr id="72" name="Rectangle 29">
              <a:extLst>
                <a:ext uri="{FF2B5EF4-FFF2-40B4-BE49-F238E27FC236}">
                  <a16:creationId xmlns:a16="http://schemas.microsoft.com/office/drawing/2014/main" id="{BDF486D0-D48A-4788-A5C5-A3AD9CCED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7088" y="2405063"/>
              <a:ext cx="734175" cy="3323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  <a:defRPr/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pitchFamily="34" charset="0"/>
                  <a:ea typeface="宋体" charset="0"/>
                  <a:cs typeface="Calibri" panose="020F0502020204030204" pitchFamily="34" charset="0"/>
                </a:rPr>
                <a:t>funct3</a:t>
              </a:r>
            </a:p>
          </p:txBody>
        </p:sp>
        <p:sp>
          <p:nvSpPr>
            <p:cNvPr id="73" name="Rectangle 30">
              <a:extLst>
                <a:ext uri="{FF2B5EF4-FFF2-40B4-BE49-F238E27FC236}">
                  <a16:creationId xmlns:a16="http://schemas.microsoft.com/office/drawing/2014/main" id="{B0855B0A-C1A8-49DD-9F9A-6A0EE23EF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8051" y="2413002"/>
              <a:ext cx="327077" cy="3323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  <a:defRPr/>
              </a:pPr>
              <a:r>
                <a:rPr lang="en-US" altLang="zh-CN" err="1">
                  <a:solidFill>
                    <a:schemeClr val="tx1"/>
                  </a:solidFill>
                  <a:latin typeface="Calibri" panose="020F0502020204030204" pitchFamily="34" charset="0"/>
                  <a:ea typeface="宋体" charset="0"/>
                  <a:cs typeface="Calibri" panose="020F0502020204030204" pitchFamily="34" charset="0"/>
                </a:rPr>
                <a:t>rd</a:t>
              </a:r>
              <a:endParaRPr lang="en-US" altLang="zh-CN">
                <a:solidFill>
                  <a:schemeClr val="tx1"/>
                </a:solidFill>
                <a:latin typeface="Calibri" panose="020F0502020204030204" pitchFamily="34" charset="0"/>
                <a:ea typeface="宋体" charset="0"/>
                <a:cs typeface="Calibri" panose="020F0502020204030204" pitchFamily="34" charset="0"/>
              </a:endParaRPr>
            </a:p>
          </p:txBody>
        </p:sp>
        <p:sp>
          <p:nvSpPr>
            <p:cNvPr id="74" name="Rectangle 31">
              <a:extLst>
                <a:ext uri="{FF2B5EF4-FFF2-40B4-BE49-F238E27FC236}">
                  <a16:creationId xmlns:a16="http://schemas.microsoft.com/office/drawing/2014/main" id="{63F4F43F-9A67-44FB-82FD-08EADF4CB5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3200" y="2413002"/>
              <a:ext cx="826829" cy="3323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  <a:defRPr/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pitchFamily="34" charset="0"/>
                  <a:ea typeface="宋体" charset="0"/>
                  <a:cs typeface="Calibri" panose="020F0502020204030204" pitchFamily="34" charset="0"/>
                </a:rPr>
                <a:t>opcode</a:t>
              </a:r>
            </a:p>
          </p:txBody>
        </p:sp>
        <p:sp>
          <p:nvSpPr>
            <p:cNvPr id="75" name="Rectangle 20">
              <a:extLst>
                <a:ext uri="{FF2B5EF4-FFF2-40B4-BE49-F238E27FC236}">
                  <a16:creationId xmlns:a16="http://schemas.microsoft.com/office/drawing/2014/main" id="{2F1234C1-692F-43EF-8468-48232F272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1099" y="2377637"/>
              <a:ext cx="1086857" cy="3429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Rectangle 34">
              <a:extLst>
                <a:ext uri="{FF2B5EF4-FFF2-40B4-BE49-F238E27FC236}">
                  <a16:creationId xmlns:a16="http://schemas.microsoft.com/office/drawing/2014/main" id="{FCA0569C-D59A-47DD-848D-8F38F0DE6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1466" y="2405063"/>
              <a:ext cx="1138325" cy="3323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  <a:defRPr/>
              </a:pPr>
              <a:r>
                <a:rPr lang="en-US" altLang="zh-CN">
                  <a:solidFill>
                    <a:srgbClr val="FF0000"/>
                  </a:solidFill>
                  <a:latin typeface="Calibri" panose="020F0502020204030204" pitchFamily="34" charset="0"/>
                  <a:ea typeface="宋体" charset="0"/>
                  <a:cs typeface="Calibri" panose="020F0502020204030204" pitchFamily="34" charset="0"/>
                </a:rPr>
                <a:t>immediate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54131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6BCA68-21F6-41D9-811F-25D58F4D1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RISC-V Design Principles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A59793-5761-4CE8-9361-2AE538F15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CN" sz="2800">
                <a:ea typeface="宋体" pitchFamily="2" charset="-122"/>
              </a:rPr>
              <a:t>Simplicity favors regularity</a:t>
            </a:r>
          </a:p>
          <a:p>
            <a:pPr lvl="1">
              <a:defRPr/>
            </a:pPr>
            <a:r>
              <a:rPr lang="en-US" altLang="zh-CN">
                <a:ea typeface="宋体" pitchFamily="2" charset="-122"/>
              </a:rPr>
              <a:t>fixed size instructions – 32-bits</a:t>
            </a:r>
          </a:p>
          <a:p>
            <a:pPr lvl="1">
              <a:defRPr/>
            </a:pPr>
            <a:r>
              <a:rPr lang="en-US" altLang="zh-CN">
                <a:ea typeface="宋体" pitchFamily="2" charset="-122"/>
              </a:rPr>
              <a:t>small number of instruction formats</a:t>
            </a:r>
          </a:p>
          <a:p>
            <a:pPr>
              <a:defRPr/>
            </a:pPr>
            <a:r>
              <a:rPr lang="en-US" altLang="zh-CN" sz="2800">
                <a:ea typeface="宋体" pitchFamily="2" charset="-122"/>
              </a:rPr>
              <a:t>Good design demands good compromises</a:t>
            </a:r>
          </a:p>
          <a:p>
            <a:pPr lvl="1">
              <a:defRPr/>
            </a:pPr>
            <a:r>
              <a:rPr lang="en-US" altLang="zh-CN">
                <a:ea typeface="宋体" pitchFamily="2" charset="-122"/>
              </a:rPr>
              <a:t>six instruction formats</a:t>
            </a:r>
            <a:r>
              <a:rPr lang="en-US" altLang="zh-CN">
                <a:solidFill>
                  <a:schemeClr val="accent1"/>
                </a:solidFill>
                <a:ea typeface="宋体" pitchFamily="2" charset="-122"/>
              </a:rPr>
              <a:t> </a:t>
            </a:r>
          </a:p>
          <a:p>
            <a:pPr>
              <a:defRPr/>
            </a:pPr>
            <a:r>
              <a:rPr lang="en-US" altLang="zh-CN" sz="2800">
                <a:ea typeface="宋体" pitchFamily="2" charset="-122"/>
              </a:rPr>
              <a:t>Smaller is faster</a:t>
            </a:r>
          </a:p>
          <a:p>
            <a:pPr lvl="1">
              <a:defRPr/>
            </a:pPr>
            <a:r>
              <a:rPr lang="en-US" altLang="zh-CN">
                <a:ea typeface="宋体" pitchFamily="2" charset="-122"/>
              </a:rPr>
              <a:t>limited instruction set</a:t>
            </a:r>
          </a:p>
          <a:p>
            <a:pPr lvl="1">
              <a:defRPr/>
            </a:pPr>
            <a:r>
              <a:rPr lang="en-US" altLang="zh-CN">
                <a:ea typeface="宋体" pitchFamily="2" charset="-122"/>
              </a:rPr>
              <a:t>limited number of registers in register file</a:t>
            </a:r>
          </a:p>
          <a:p>
            <a:pPr lvl="1">
              <a:defRPr/>
            </a:pPr>
            <a:r>
              <a:rPr lang="en-US" altLang="zh-CN">
                <a:ea typeface="宋体" pitchFamily="2" charset="-122"/>
              </a:rPr>
              <a:t>limited number of addressing modes</a:t>
            </a:r>
          </a:p>
          <a:p>
            <a:pPr>
              <a:defRPr/>
            </a:pPr>
            <a:r>
              <a:rPr lang="en-US" altLang="zh-CN" sz="2800">
                <a:ea typeface="宋体" pitchFamily="2" charset="-122"/>
              </a:rPr>
              <a:t>Make the common case fast</a:t>
            </a:r>
          </a:p>
          <a:p>
            <a:pPr lvl="1">
              <a:defRPr/>
            </a:pPr>
            <a:r>
              <a:rPr lang="en-US" altLang="zh-CN">
                <a:ea typeface="宋体" pitchFamily="2" charset="-122"/>
              </a:rPr>
              <a:t>arithmetic operands from the register file (load-store machine)</a:t>
            </a:r>
          </a:p>
          <a:p>
            <a:pPr lvl="1">
              <a:defRPr/>
            </a:pPr>
            <a:r>
              <a:rPr lang="en-US" altLang="zh-CN">
                <a:ea typeface="宋体" pitchFamily="2" charset="-122"/>
              </a:rPr>
              <a:t>allow instructions to contain immediate operands</a:t>
            </a:r>
          </a:p>
          <a:p>
            <a:pPr marL="0" indent="0">
              <a:buNone/>
            </a:pPr>
            <a:endParaRPr lang="zh-CN" altLang="en-US" sz="280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B06FBA-740E-3BB7-A10B-6273F35337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216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CFF5C-27E3-EEFA-DEBF-6BAA3A21E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 algn="l" rtl="0" eaLnBrk="0">
              <a:lnSpc>
                <a:spcPts val="5862"/>
              </a:lnSpc>
              <a:tabLst/>
            </a:pPr>
            <a:r>
              <a:rPr lang="en-US" altLang="zh-CN" sz="4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Effective</a:t>
            </a:r>
            <a:r>
              <a:rPr lang="zh-CN" altLang="en-US" sz="4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altLang="zh-CN" sz="4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CPI</a:t>
            </a:r>
            <a:endParaRPr lang="en-CA" altLang="Calibri" sz="440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2A653C-4C3C-D771-47CE-441BE6DE4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267" y="881744"/>
            <a:ext cx="11599333" cy="5447936"/>
          </a:xfrm>
        </p:spPr>
        <p:txBody>
          <a:bodyPr/>
          <a:lstStyle/>
          <a:p>
            <a:pPr marL="340581" indent="-327881" algn="l" rtl="0" eaLnBrk="0" latinLnBrk="0">
              <a:lnSpc>
                <a:spcPct val="100000"/>
              </a:lnSpc>
              <a:spcBef>
                <a:spcPts val="1958"/>
              </a:spcBef>
              <a:tabLst/>
            </a:pPr>
            <a:r>
              <a:rPr lang="zh-CN" altLang="en-US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Computing</a:t>
            </a:r>
            <a:r>
              <a:rPr lang="en-CA" altLang="zh-CN" sz="2800" spc="14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the</a:t>
            </a:r>
            <a:r>
              <a:rPr lang="en-CA" altLang="zh-CN" sz="2800" spc="14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overall</a:t>
            </a:r>
            <a:r>
              <a:rPr lang="en-CA" altLang="zh-CN" sz="2800" spc="14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effective</a:t>
            </a:r>
            <a:r>
              <a:rPr lang="en-CA" altLang="zh-CN" sz="2800" spc="14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CPI</a:t>
            </a:r>
            <a:r>
              <a:rPr lang="en-CA" altLang="zh-CN" sz="2800" spc="14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is</a:t>
            </a:r>
            <a:r>
              <a:rPr lang="en-CA" altLang="zh-CN" sz="2800" spc="14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done</a:t>
            </a:r>
            <a:r>
              <a:rPr lang="en-CA" altLang="zh-CN" sz="2800" spc="7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by looking</a:t>
            </a:r>
            <a:r>
              <a:rPr lang="en-CA" altLang="zh-CN" sz="2800" spc="14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at</a:t>
            </a:r>
            <a:r>
              <a:rPr lang="en-CA" altLang="zh-CN" sz="2800" spc="14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the</a:t>
            </a:r>
            <a:r>
              <a:rPr lang="en-CA" altLang="zh-CN" sz="2800" spc="14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different</a:t>
            </a:r>
            <a:r>
              <a:rPr lang="en-CA" altLang="zh-CN" sz="2800" spc="14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types</a:t>
            </a:r>
            <a:r>
              <a:rPr lang="zh-CN" altLang="en-US" sz="2800" spc="14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instructions</a:t>
            </a:r>
            <a:r>
              <a:rPr lang="en-CA" altLang="zh-CN" sz="2800" spc="7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and  their</a:t>
            </a:r>
            <a:r>
              <a:rPr lang="en-CA" altLang="zh-CN" sz="2800" spc="30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individual</a:t>
            </a:r>
            <a:r>
              <a:rPr lang="en-CA" altLang="zh-CN" sz="2800" spc="30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cycle</a:t>
            </a:r>
            <a:r>
              <a:rPr lang="en-CA" altLang="zh-CN" sz="2800" spc="30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counts</a:t>
            </a:r>
            <a:r>
              <a:rPr lang="en-CA" altLang="zh-CN" sz="2800" spc="30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and</a:t>
            </a:r>
            <a:r>
              <a:rPr lang="en-CA" altLang="zh-CN" sz="2800" spc="29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averaging</a:t>
            </a:r>
          </a:p>
          <a:p>
            <a:pPr marL="340581" indent="-327881" algn="l" rtl="0" eaLnBrk="0" latinLnBrk="0">
              <a:lnSpc>
                <a:spcPct val="100000"/>
              </a:lnSpc>
              <a:spcBef>
                <a:spcPts val="1958"/>
              </a:spcBef>
              <a:tabLst/>
            </a:pPr>
            <a:endParaRPr lang="en-CA" altLang="Calibri" sz="2800">
              <a:solidFill>
                <a:srgbClr val="000000">
                  <a:alpha val="100000"/>
                </a:srgbClr>
              </a:solidFill>
              <a:latin typeface="Calibri"/>
              <a:cs typeface="Calibri"/>
            </a:endParaRPr>
          </a:p>
          <a:p>
            <a:pPr marL="797781" lvl="1" indent="-327881" eaLnBrk="0" latinLnBrk="0">
              <a:spcBef>
                <a:spcPts val="1958"/>
              </a:spcBef>
            </a:pPr>
            <a:r>
              <a:rPr lang="en-CA" altLang="zh-CN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Where</a:t>
            </a:r>
            <a:r>
              <a:rPr lang="en-CA" altLang="zh-CN" spc="26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pc="0" err="1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IC</a:t>
            </a:r>
            <a:r>
              <a:rPr lang="en-CA" altLang="zh-CN" baseline="-2127" err="1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i</a:t>
            </a:r>
            <a:r>
              <a:rPr lang="en-CA" altLang="zh-CN" spc="26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is</a:t>
            </a:r>
            <a:r>
              <a:rPr lang="en-CA" altLang="zh-CN" spc="26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the</a:t>
            </a:r>
            <a:r>
              <a:rPr lang="en-CA" altLang="zh-CN" spc="26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count</a:t>
            </a:r>
            <a:r>
              <a:rPr lang="en-CA" altLang="zh-CN" spc="26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(</a:t>
            </a:r>
            <a:r>
              <a:rPr lang="en-CA" altLang="zh-CN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percentage</a:t>
            </a:r>
            <a:r>
              <a:rPr lang="en-CA" altLang="zh-CN" spc="26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) </a:t>
            </a:r>
            <a:r>
              <a:rPr lang="en-CA" altLang="zh-CN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of</a:t>
            </a:r>
            <a:r>
              <a:rPr lang="en-CA" altLang="zh-CN" spc="26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the</a:t>
            </a:r>
            <a:r>
              <a:rPr lang="en-CA" altLang="zh-CN" spc="26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number</a:t>
            </a:r>
            <a:r>
              <a:rPr lang="en-CA" altLang="zh-CN" spc="26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CA" altLang="zh-CN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of</a:t>
            </a:r>
            <a:r>
              <a:rPr lang="zh-CN" altLang="en-US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US" altLang="zh-CN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instructions</a:t>
            </a:r>
            <a:r>
              <a:rPr lang="zh-CN" altLang="en-US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US" altLang="zh-CN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of</a:t>
            </a:r>
            <a:r>
              <a:rPr lang="zh-CN" altLang="en-US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US" altLang="zh-CN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class</a:t>
            </a:r>
            <a:r>
              <a:rPr lang="zh-CN" altLang="en-US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US" altLang="zh-CN" err="1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i</a:t>
            </a:r>
            <a:r>
              <a:rPr lang="zh-CN" altLang="en-US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US" altLang="zh-CN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executed</a:t>
            </a:r>
            <a:endParaRPr lang="en-CA" altLang="zh-CN" spc="0">
              <a:solidFill>
                <a:srgbClr val="000000">
                  <a:alpha val="100000"/>
                </a:srgbClr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</a:endParaRPr>
          </a:p>
          <a:p>
            <a:pPr marL="797781" lvl="1" indent="-327881" eaLnBrk="0" latinLnBrk="0">
              <a:spcBef>
                <a:spcPts val="1958"/>
              </a:spcBef>
            </a:pPr>
            <a:r>
              <a:rPr lang="en-US" altLang="zh-CN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CPI</a:t>
            </a:r>
            <a:r>
              <a:rPr lang="en-CA" altLang="zh-CN" baseline="-2127" err="1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i</a:t>
            </a:r>
            <a:r>
              <a:rPr lang="zh-CN" altLang="en-US" baseline="-2127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zh-CN" altLang="en-US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</a:t>
            </a:r>
            <a:r>
              <a:rPr lang="en-US" altLang="zh-CN" err="1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i</a:t>
            </a:r>
            <a:r>
              <a:rPr lang="en-CA" altLang="zh-CN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 the (average) number of clock cycles per instruction for that instruction class</a:t>
            </a:r>
          </a:p>
          <a:p>
            <a:pPr marL="797781" lvl="1" indent="-327881" eaLnBrk="0" latinLnBrk="0">
              <a:spcBef>
                <a:spcPts val="1958"/>
              </a:spcBef>
            </a:pPr>
            <a:r>
              <a:rPr lang="en-CA" altLang="zh-CN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 is the number of instruction classes</a:t>
            </a:r>
            <a:endParaRPr lang="en-CA" altLang="zh-CN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0581" indent="-327881" eaLnBrk="0" latinLnBrk="0">
              <a:lnSpc>
                <a:spcPct val="100000"/>
              </a:lnSpc>
              <a:spcBef>
                <a:spcPts val="1958"/>
              </a:spcBef>
            </a:pPr>
            <a:r>
              <a:rPr lang="zh-CN" altLang="en-US" sz="2800" spc="-1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800" spc="-10">
                <a:solidFill>
                  <a:srgbClr val="000000">
                    <a:alpha val="100000"/>
                  </a:srgbClr>
                </a:solidFill>
                <a:ea typeface="Arial"/>
              </a:rPr>
              <a:t>The overall eff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ective</a:t>
            </a:r>
            <a:r>
              <a:rPr lang="en-CA" altLang="zh-CN" sz="2800" spc="-1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CPI</a:t>
            </a:r>
            <a:r>
              <a:rPr lang="en-CA" altLang="zh-CN" sz="2800" spc="-1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varies</a:t>
            </a:r>
            <a:r>
              <a:rPr lang="en-CA" altLang="zh-CN" sz="2800" spc="-1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by</a:t>
            </a:r>
            <a:r>
              <a:rPr lang="en-CA" altLang="zh-CN" sz="2800" spc="-1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instruction</a:t>
            </a:r>
            <a:r>
              <a:rPr lang="en-CA" altLang="zh-CN" sz="2800" spc="-1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mix</a:t>
            </a:r>
            <a:r>
              <a:rPr lang="en-CA" altLang="zh-CN" sz="2800" spc="-10">
                <a:solidFill>
                  <a:srgbClr val="000000">
                    <a:alpha val="100000"/>
                  </a:srgbClr>
                </a:solidFill>
                <a:ea typeface="Arial"/>
              </a:rPr>
              <a:t> –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a</a:t>
            </a:r>
            <a:r>
              <a:rPr lang="zh-CN" altLang="en-US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800" spc="-10">
                <a:solidFill>
                  <a:srgbClr val="000000">
                    <a:alpha val="100000"/>
                  </a:srgbClr>
                </a:solidFill>
                <a:ea typeface="Arial"/>
              </a:rPr>
              <a:t>m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easure</a:t>
            </a:r>
            <a:r>
              <a:rPr lang="en-CA" altLang="zh-CN" sz="2800" spc="-1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of</a:t>
            </a:r>
            <a:r>
              <a:rPr lang="en-CA" altLang="zh-CN" sz="2800" spc="-1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the</a:t>
            </a:r>
            <a:r>
              <a:rPr lang="en-CA" altLang="zh-CN" sz="2800" spc="-1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dynamic</a:t>
            </a:r>
            <a:r>
              <a:rPr lang="en-CA" altLang="zh-CN" sz="2800" spc="-1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frequency</a:t>
            </a:r>
            <a:r>
              <a:rPr lang="en-CA" altLang="zh-CN" sz="2800" spc="-1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of</a:t>
            </a:r>
            <a:r>
              <a:rPr lang="en-CA" altLang="zh-CN" sz="2800" spc="-1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instructions</a:t>
            </a:r>
            <a:r>
              <a:rPr lang="en-CA" altLang="zh-CN" sz="2800" spc="-1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across </a:t>
            </a:r>
            <a:r>
              <a:rPr lang="en-CA" altLang="zh-CN" sz="2800" spc="-10">
                <a:solidFill>
                  <a:srgbClr val="000000">
                    <a:alpha val="100000"/>
                  </a:srgbClr>
                </a:solidFill>
                <a:ea typeface="Arial"/>
              </a:rPr>
              <a:t>one or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many</a:t>
            </a:r>
            <a:r>
              <a:rPr lang="en-CA" altLang="zh-CN" sz="2800" spc="-10">
                <a:solidFill>
                  <a:srgbClr val="000000">
                    <a:alpha val="100000"/>
                  </a:srgbClr>
                </a:solidFill>
                <a:ea typeface="Arial"/>
              </a:rPr>
              <a:t> </a:t>
            </a:r>
            <a:r>
              <a:rPr lang="en-CA" altLang="zh-CN" sz="2800" spc="0">
                <a:solidFill>
                  <a:srgbClr val="000000">
                    <a:alpha val="100000"/>
                  </a:srgbClr>
                </a:solidFill>
                <a:ea typeface="Arial"/>
              </a:rPr>
              <a:t>programs</a:t>
            </a:r>
            <a:endParaRPr lang="en-CA" altLang="zh-CN" sz="2800"/>
          </a:p>
          <a:p>
            <a:pPr marL="797781" lvl="1" indent="-327881" eaLnBrk="0" latinLnBrk="0">
              <a:lnSpc>
                <a:spcPct val="100000"/>
              </a:lnSpc>
              <a:spcBef>
                <a:spcPts val="1958"/>
              </a:spcBef>
            </a:pPr>
            <a:endParaRPr lang="en-CA" altLang="zh-CN" sz="1600"/>
          </a:p>
          <a:p>
            <a:pPr marL="797781" lvl="1" indent="-327881" eaLnBrk="0" latinLnBrk="0">
              <a:lnSpc>
                <a:spcPct val="100000"/>
              </a:lnSpc>
              <a:spcBef>
                <a:spcPts val="1958"/>
              </a:spcBef>
            </a:pPr>
            <a:endParaRPr lang="en-US" altLang="zh-CN" sz="2000" spc="0">
              <a:solidFill>
                <a:srgbClr val="000000">
                  <a:alpha val="100000"/>
                </a:srgbClr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A0AAD0-C917-58EF-0298-872B42FA0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484" y="1861820"/>
            <a:ext cx="6171032" cy="9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2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CFF5C-27E3-EEFA-DEBF-6BAA3A21E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 eaLnBrk="0">
              <a:lnSpc>
                <a:spcPct val="83341"/>
              </a:lnSpc>
              <a:tabLst/>
            </a:pPr>
            <a:br>
              <a:rPr lang="en-CA" altLang="Arial" sz="200"/>
            </a:br>
            <a:r>
              <a:rPr lang="en-CA" altLang="zh-CN" sz="4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CPU</a:t>
            </a:r>
            <a:r>
              <a:rPr lang="en-CA" altLang="zh-CN" sz="4400" spc="14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4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Performance</a:t>
            </a:r>
            <a:r>
              <a:rPr lang="en-CA" altLang="zh-CN" sz="4400" spc="14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CA" altLang="zh-CN" sz="4400" spc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Equation</a:t>
            </a:r>
            <a:r>
              <a:rPr lang="en-CA" altLang="zh-CN" sz="4400" spc="14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(1</a:t>
            </a:r>
            <a:r>
              <a:rPr lang="en-CA" altLang="zh-CN" sz="4400" spc="8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)</a:t>
            </a:r>
            <a:endParaRPr lang="en-CA" altLang="Calibri" sz="4400"/>
          </a:p>
        </p:txBody>
      </p:sp>
      <p:pic>
        <p:nvPicPr>
          <p:cNvPr id="12" name="picture 105">
            <a:extLst>
              <a:ext uri="{FF2B5EF4-FFF2-40B4-BE49-F238E27FC236}">
                <a16:creationId xmlns:a16="http://schemas.microsoft.com/office/drawing/2014/main" id="{4AB53F2C-EBDD-0102-41C6-53E575024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027" y="1528063"/>
            <a:ext cx="3819906" cy="233933"/>
          </a:xfrm>
          <a:prstGeom prst="rect">
            <a:avLst/>
          </a:prstGeom>
        </p:spPr>
      </p:pic>
      <p:sp>
        <p:nvSpPr>
          <p:cNvPr id="13" name="textbox 106">
            <a:extLst>
              <a:ext uri="{FF2B5EF4-FFF2-40B4-BE49-F238E27FC236}">
                <a16:creationId xmlns:a16="http://schemas.microsoft.com/office/drawing/2014/main" id="{18FEDF0B-B015-E496-3325-8A332B06911C}"/>
              </a:ext>
            </a:extLst>
          </p:cNvPr>
          <p:cNvSpPr/>
          <p:nvPr/>
        </p:nvSpPr>
        <p:spPr>
          <a:xfrm>
            <a:off x="2056366" y="1652531"/>
            <a:ext cx="6734809" cy="4000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/>
          </a:p>
          <a:p>
            <a:pPr marL="12700" algn="l" rtl="0" eaLnBrk="0">
              <a:lnSpc>
                <a:spcPts val="2949"/>
              </a:lnSpc>
              <a:tabLst/>
            </a:pPr>
            <a:r>
              <a:rPr sz="1700" spc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CPU</a:t>
            </a:r>
            <a:r>
              <a:rPr sz="1700" spc="14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700" spc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time</a:t>
            </a:r>
            <a:r>
              <a:rPr sz="1700" spc="14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700" spc="140">
                <a:solidFill>
                  <a:srgbClr val="000000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= </a:t>
            </a:r>
            <a:r>
              <a:rPr sz="1700" spc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Instruction</a:t>
            </a:r>
            <a:r>
              <a:rPr sz="1700" spc="14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700" spc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Count</a:t>
            </a:r>
            <a:r>
              <a:rPr sz="1700" spc="14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</a:t>
            </a:r>
            <a:r>
              <a:rPr sz="1700" spc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Cycles</a:t>
            </a:r>
            <a:r>
              <a:rPr sz="1700" spc="14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700" spc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Per</a:t>
            </a:r>
            <a:r>
              <a:rPr sz="1700" spc="14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700" spc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Instruction</a:t>
            </a:r>
            <a:r>
              <a:rPr sz="1700" spc="14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</a:t>
            </a:r>
            <a:r>
              <a:rPr sz="1700" spc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Clock</a:t>
            </a:r>
            <a:r>
              <a:rPr sz="1700" spc="14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700" spc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cycle</a:t>
            </a:r>
            <a:r>
              <a:rPr sz="1700" spc="7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700" spc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time</a:t>
            </a:r>
            <a:endParaRPr lang="Times New Roman" altLang="Times New Roman" sz="1700"/>
          </a:p>
        </p:txBody>
      </p:sp>
      <p:pic>
        <p:nvPicPr>
          <p:cNvPr id="14" name="picture 107">
            <a:extLst>
              <a:ext uri="{FF2B5EF4-FFF2-40B4-BE49-F238E27FC236}">
                <a16:creationId xmlns:a16="http://schemas.microsoft.com/office/drawing/2014/main" id="{BC5D1120-B895-2C15-647D-C24144C63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6018" y="1665231"/>
            <a:ext cx="130712" cy="371512"/>
          </a:xfrm>
          <a:prstGeom prst="rect">
            <a:avLst/>
          </a:prstGeom>
        </p:spPr>
      </p:pic>
      <p:pic>
        <p:nvPicPr>
          <p:cNvPr id="15" name="picture 108">
            <a:extLst>
              <a:ext uri="{FF2B5EF4-FFF2-40B4-BE49-F238E27FC236}">
                <a16:creationId xmlns:a16="http://schemas.microsoft.com/office/drawing/2014/main" id="{70C2CB65-869D-1360-2F0D-3C8170AB9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500" y="1665231"/>
            <a:ext cx="130712" cy="371512"/>
          </a:xfrm>
          <a:prstGeom prst="rect">
            <a:avLst/>
          </a:prstGeom>
        </p:spPr>
      </p:pic>
      <p:sp>
        <p:nvSpPr>
          <p:cNvPr id="16" name="textbox 109">
            <a:extLst>
              <a:ext uri="{FF2B5EF4-FFF2-40B4-BE49-F238E27FC236}">
                <a16:creationId xmlns:a16="http://schemas.microsoft.com/office/drawing/2014/main" id="{F5965211-A07F-CAC8-F920-73BA3EE78D35}"/>
              </a:ext>
            </a:extLst>
          </p:cNvPr>
          <p:cNvSpPr/>
          <p:nvPr/>
        </p:nvSpPr>
        <p:spPr>
          <a:xfrm>
            <a:off x="3427980" y="1042161"/>
            <a:ext cx="4588509" cy="4019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/>
          </a:p>
          <a:p>
            <a:pPr marL="12700" algn="l" rtl="0" eaLnBrk="0">
              <a:lnSpc>
                <a:spcPts val="2964"/>
              </a:lnSpc>
              <a:tabLst/>
            </a:pPr>
            <a:r>
              <a:rPr sz="1800" spc="-2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CPU time </a:t>
            </a:r>
            <a:r>
              <a:rPr sz="1800" spc="-20">
                <a:solidFill>
                  <a:srgbClr val="000000">
                    <a:alpha val="100000"/>
                  </a:srgbClr>
                </a:solidFill>
                <a:latin typeface="Symbol"/>
                <a:ea typeface="Symbol"/>
                <a:cs typeface="Symbol"/>
              </a:rPr>
              <a:t>= </a:t>
            </a:r>
            <a:r>
              <a:rPr sz="1800" spc="-2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CPU Clock Cycles    Cl</a:t>
            </a:r>
            <a:r>
              <a:rPr sz="1800" spc="-1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o</a:t>
            </a:r>
            <a:r>
              <a:rPr sz="1800" spc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ck</a:t>
            </a:r>
            <a:r>
              <a:rPr sz="1800" spc="-2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800" spc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cycle</a:t>
            </a:r>
            <a:r>
              <a:rPr sz="1800" spc="-2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800" spc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time</a:t>
            </a:r>
            <a:endParaRPr lang="Times New Roman" altLang="Times New Roman" sz="1800"/>
          </a:p>
        </p:txBody>
      </p:sp>
      <p:pic>
        <p:nvPicPr>
          <p:cNvPr id="17" name="picture 110">
            <a:extLst>
              <a:ext uri="{FF2B5EF4-FFF2-40B4-BE49-F238E27FC236}">
                <a16:creationId xmlns:a16="http://schemas.microsoft.com/office/drawing/2014/main" id="{14924715-3D80-7317-8173-5FA66B1F8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8106" y="1054861"/>
            <a:ext cx="131369" cy="373379"/>
          </a:xfrm>
          <a:prstGeom prst="rect">
            <a:avLst/>
          </a:prstGeom>
        </p:spPr>
      </p:pic>
      <p:sp>
        <p:nvSpPr>
          <p:cNvPr id="18" name="textbox 111">
            <a:extLst>
              <a:ext uri="{FF2B5EF4-FFF2-40B4-BE49-F238E27FC236}">
                <a16:creationId xmlns:a16="http://schemas.microsoft.com/office/drawing/2014/main" id="{76ABC16C-2F8E-F450-9CF4-B657729BA9CE}"/>
              </a:ext>
            </a:extLst>
          </p:cNvPr>
          <p:cNvSpPr/>
          <p:nvPr/>
        </p:nvSpPr>
        <p:spPr>
          <a:xfrm>
            <a:off x="7676115" y="4007409"/>
            <a:ext cx="1606550" cy="107251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290"/>
              </a:lnSpc>
              <a:tabLst/>
            </a:pPr>
            <a:endParaRPr lang="Arial" altLang="Arial" sz="100"/>
          </a:p>
          <a:p>
            <a:pPr marL="16661" indent="-3961" algn="l" rtl="0" eaLnBrk="0">
              <a:lnSpc>
                <a:spcPct val="93000"/>
              </a:lnSpc>
              <a:tabLst/>
            </a:pPr>
            <a:r>
              <a:rPr sz="2400" spc="-10">
                <a:solidFill>
                  <a:srgbClr val="6533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Hard</a:t>
            </a:r>
            <a:r>
              <a:rPr sz="2400" spc="0">
                <a:solidFill>
                  <a:srgbClr val="6533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ware     </a:t>
            </a:r>
            <a:r>
              <a:rPr sz="2400" spc="-40">
                <a:solidFill>
                  <a:srgbClr val="6533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Technolog</a:t>
            </a:r>
            <a:r>
              <a:rPr sz="2400" spc="0">
                <a:solidFill>
                  <a:srgbClr val="6533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y</a:t>
            </a:r>
            <a:r>
              <a:rPr sz="2400" spc="-40">
                <a:solidFill>
                  <a:srgbClr val="6533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,</a:t>
            </a:r>
            <a:r>
              <a:rPr sz="2400" spc="0">
                <a:solidFill>
                  <a:srgbClr val="6533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400" spc="-10">
                <a:solidFill>
                  <a:srgbClr val="6533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Organization</a:t>
            </a:r>
            <a:endParaRPr lang="Times New Roman" altLang="Times New Roman" sz="2400"/>
          </a:p>
        </p:txBody>
      </p:sp>
      <p:sp>
        <p:nvSpPr>
          <p:cNvPr id="19" name="textbox 112">
            <a:extLst>
              <a:ext uri="{FF2B5EF4-FFF2-40B4-BE49-F238E27FC236}">
                <a16:creationId xmlns:a16="http://schemas.microsoft.com/office/drawing/2014/main" id="{FD196A6A-8F4A-74DA-54BF-27532D3CB778}"/>
              </a:ext>
            </a:extLst>
          </p:cNvPr>
          <p:cNvSpPr/>
          <p:nvPr/>
        </p:nvSpPr>
        <p:spPr>
          <a:xfrm>
            <a:off x="3411353" y="3936390"/>
            <a:ext cx="1452880" cy="10674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2000"/>
              </a:lnSpc>
              <a:tabLst/>
            </a:pPr>
            <a:endParaRPr lang="Arial" altLang="Arial" sz="100"/>
          </a:p>
          <a:p>
            <a:pPr marL="14223" indent="-1523" algn="l" rtl="0" eaLnBrk="0">
              <a:lnSpc>
                <a:spcPct val="92000"/>
              </a:lnSpc>
              <a:tabLst/>
            </a:pPr>
            <a:r>
              <a:rPr sz="2400" spc="-20" dirty="0">
                <a:solidFill>
                  <a:srgbClr val="6533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IS</a:t>
            </a:r>
            <a:r>
              <a:rPr sz="2400" spc="-10" dirty="0">
                <a:solidFill>
                  <a:srgbClr val="6533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</a:t>
            </a:r>
            <a:r>
              <a:rPr sz="2400" spc="-20" dirty="0">
                <a:solidFill>
                  <a:srgbClr val="6533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,</a:t>
            </a:r>
            <a:r>
              <a:rPr sz="2400" spc="0" dirty="0">
                <a:solidFill>
                  <a:srgbClr val="6533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</a:t>
            </a:r>
            <a:r>
              <a:rPr sz="2400" spc="-10" dirty="0">
                <a:solidFill>
                  <a:srgbClr val="6533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Compil</a:t>
            </a:r>
            <a:r>
              <a:rPr sz="2400" spc="0" dirty="0">
                <a:solidFill>
                  <a:srgbClr val="6533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er    </a:t>
            </a:r>
            <a:r>
              <a:rPr sz="2400" spc="-30" dirty="0">
                <a:solidFill>
                  <a:srgbClr val="6533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Technolo</a:t>
            </a:r>
            <a:r>
              <a:rPr sz="2400" spc="0" dirty="0">
                <a:solidFill>
                  <a:srgbClr val="6533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gy</a:t>
            </a:r>
            <a:endParaRPr lang="Times New Roman" altLang="Times New Roman" sz="2400"/>
          </a:p>
        </p:txBody>
      </p:sp>
      <p:sp>
        <p:nvSpPr>
          <p:cNvPr id="20" name="textbox 113">
            <a:extLst>
              <a:ext uri="{FF2B5EF4-FFF2-40B4-BE49-F238E27FC236}">
                <a16:creationId xmlns:a16="http://schemas.microsoft.com/office/drawing/2014/main" id="{7D74313A-1ED9-C541-4E92-FE231668D599}"/>
              </a:ext>
            </a:extLst>
          </p:cNvPr>
          <p:cNvSpPr/>
          <p:nvPr/>
        </p:nvSpPr>
        <p:spPr>
          <a:xfrm>
            <a:off x="5392553" y="3904996"/>
            <a:ext cx="1680210" cy="7810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9000"/>
              </a:lnSpc>
              <a:tabLst/>
            </a:pPr>
            <a:endParaRPr lang="Arial" altLang="Arial" sz="700"/>
          </a:p>
          <a:p>
            <a:pPr algn="l" rtl="0" eaLnBrk="0">
              <a:lnSpc>
                <a:spcPct val="6492"/>
              </a:lnSpc>
              <a:tabLst/>
            </a:pPr>
            <a:endParaRPr lang="Arial" altLang="Arial" sz="100"/>
          </a:p>
          <a:p>
            <a:pPr marL="12700" indent="3047" algn="l" rtl="0" eaLnBrk="0">
              <a:lnSpc>
                <a:spcPct val="89000"/>
              </a:lnSpc>
              <a:tabLst/>
            </a:pPr>
            <a:r>
              <a:rPr sz="2400" spc="-10">
                <a:solidFill>
                  <a:srgbClr val="6533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Organization,</a:t>
            </a:r>
            <a:r>
              <a:rPr sz="2400" spc="0">
                <a:solidFill>
                  <a:srgbClr val="6533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400" spc="-20">
                <a:solidFill>
                  <a:srgbClr val="6533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IS</a:t>
            </a:r>
            <a:r>
              <a:rPr sz="2400" spc="0">
                <a:solidFill>
                  <a:srgbClr val="6533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</a:t>
            </a:r>
            <a:endParaRPr lang="Times New Roman" altLang="Times New Roman" sz="2400"/>
          </a:p>
        </p:txBody>
      </p:sp>
      <p:pic>
        <p:nvPicPr>
          <p:cNvPr id="21" name="picture 115">
            <a:extLst>
              <a:ext uri="{FF2B5EF4-FFF2-40B4-BE49-F238E27FC236}">
                <a16:creationId xmlns:a16="http://schemas.microsoft.com/office/drawing/2014/main" id="{CAADC7C9-4138-A060-B8E9-B7448FE1BC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4693" y="2050795"/>
            <a:ext cx="695705" cy="472440"/>
          </a:xfrm>
          <a:prstGeom prst="rect">
            <a:avLst/>
          </a:prstGeom>
        </p:spPr>
      </p:pic>
      <p:pic>
        <p:nvPicPr>
          <p:cNvPr id="22" name="picture 116">
            <a:extLst>
              <a:ext uri="{FF2B5EF4-FFF2-40B4-BE49-F238E27FC236}">
                <a16:creationId xmlns:a16="http://schemas.microsoft.com/office/drawing/2014/main" id="{E553F4C7-ACBF-ED13-FC91-8FC89BE368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7405" y="3313429"/>
            <a:ext cx="390143" cy="572261"/>
          </a:xfrm>
          <a:prstGeom prst="rect">
            <a:avLst/>
          </a:prstGeom>
        </p:spPr>
      </p:pic>
      <p:pic>
        <p:nvPicPr>
          <p:cNvPr id="23" name="picture 117">
            <a:extLst>
              <a:ext uri="{FF2B5EF4-FFF2-40B4-BE49-F238E27FC236}">
                <a16:creationId xmlns:a16="http://schemas.microsoft.com/office/drawing/2014/main" id="{4F1C2BD8-A595-D2D0-D48D-A328AE8DA7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7531" y="3278378"/>
            <a:ext cx="326897" cy="621791"/>
          </a:xfrm>
          <a:prstGeom prst="rect">
            <a:avLst/>
          </a:prstGeom>
        </p:spPr>
      </p:pic>
      <p:pic>
        <p:nvPicPr>
          <p:cNvPr id="24" name="picture 118">
            <a:extLst>
              <a:ext uri="{FF2B5EF4-FFF2-40B4-BE49-F238E27FC236}">
                <a16:creationId xmlns:a16="http://schemas.microsoft.com/office/drawing/2014/main" id="{71E92248-6DF9-F9B8-5CB6-5FB16C0E87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6489" y="3289807"/>
            <a:ext cx="319278" cy="611123"/>
          </a:xfrm>
          <a:prstGeom prst="rect">
            <a:avLst/>
          </a:prstGeom>
        </p:spPr>
      </p:pic>
      <p:pic>
        <p:nvPicPr>
          <p:cNvPr id="25" name="picture 119">
            <a:extLst>
              <a:ext uri="{FF2B5EF4-FFF2-40B4-BE49-F238E27FC236}">
                <a16:creationId xmlns:a16="http://schemas.microsoft.com/office/drawing/2014/main" id="{0C1060CD-2733-CBCC-7594-C83C4E10B4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68387" y="2056130"/>
            <a:ext cx="320802" cy="467105"/>
          </a:xfrm>
          <a:prstGeom prst="rect">
            <a:avLst/>
          </a:prstGeom>
        </p:spPr>
      </p:pic>
      <p:pic>
        <p:nvPicPr>
          <p:cNvPr id="26" name="picture 120">
            <a:extLst>
              <a:ext uri="{FF2B5EF4-FFF2-40B4-BE49-F238E27FC236}">
                <a16:creationId xmlns:a16="http://schemas.microsoft.com/office/drawing/2014/main" id="{55D013E7-43C3-5B9C-34A9-21E73D9A0CD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75235" y="2057654"/>
            <a:ext cx="245364" cy="465582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8AFE04EF-DDFB-AEEC-0F42-67992C41A62E}"/>
              </a:ext>
            </a:extLst>
          </p:cNvPr>
          <p:cNvSpPr txBox="1"/>
          <p:nvPr/>
        </p:nvSpPr>
        <p:spPr>
          <a:xfrm>
            <a:off x="454908" y="5510416"/>
            <a:ext cx="6096000" cy="425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eaLnBrk="0">
              <a:lnSpc>
                <a:spcPct val="83341"/>
              </a:lnSpc>
              <a:tabLst/>
            </a:pPr>
            <a:endParaRPr lang="en-CA" altLang="Arial" sz="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 algn="l" rtl="0" eaLnBrk="0">
              <a:lnSpc>
                <a:spcPts val="2424"/>
              </a:lnSpc>
              <a:tabLst/>
            </a:pPr>
            <a:r>
              <a:rPr lang="en-CA" altLang="zh-CN"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</a:rPr>
              <a:t>A</a:t>
            </a:r>
            <a:r>
              <a:rPr lang="en-CA" altLang="zh-CN" sz="20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</a:rPr>
              <a:t>.</a:t>
            </a:r>
            <a:r>
              <a:rPr lang="en-CA" altLang="zh-CN"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</a:rPr>
              <a:t>K</a:t>
            </a:r>
            <a:r>
              <a:rPr lang="en-CA" altLang="zh-CN" sz="20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</a:rPr>
              <a:t>.</a:t>
            </a:r>
            <a:r>
              <a:rPr lang="en-CA" altLang="zh-CN"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</a:rPr>
              <a:t>A</a:t>
            </a:r>
            <a:r>
              <a:rPr lang="en-CA" altLang="zh-CN" sz="2000" spc="-1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</a:rPr>
              <a:t>. </a:t>
            </a:r>
            <a:r>
              <a:rPr lang="en-CA" altLang="zh-CN" sz="2000" spc="0">
                <a:solidFill>
                  <a:srgbClr val="000000">
                    <a:alpha val="100000"/>
                  </a:srgbClr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</a:rPr>
              <a:t>The “iron law” of performance</a:t>
            </a:r>
            <a:endParaRPr lang="en-CA" altLang="Times New Roman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BDB66677-5E70-D913-6FA7-82B800469B0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39529" y="2574537"/>
            <a:ext cx="6339861" cy="69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6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9" grpId="0"/>
      <p:bldP spid="19" grpId="1"/>
      <p:bldP spid="20" grpId="0"/>
      <p:bldP spid="20" grpId="1"/>
    </p:bldLst>
  </p:timing>
</p:sld>
</file>

<file path=ppt/theme/theme1.xml><?xml version="1.0" encoding="utf-8"?>
<a:theme xmlns:a="http://schemas.openxmlformats.org/drawingml/2006/main" name="Office 테마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7_디자인 사용자 지정">
  <a:themeElements>
    <a:clrScheme name="自定义 1">
      <a:dk1>
        <a:srgbClr val="000000"/>
      </a:dk1>
      <a:lt1>
        <a:srgbClr val="FFFFFF"/>
      </a:lt1>
      <a:dk2>
        <a:srgbClr val="212745"/>
      </a:dk2>
      <a:lt2>
        <a:srgbClr val="B4DCFA"/>
      </a:lt2>
      <a:accent1>
        <a:srgbClr val="4E67C8"/>
      </a:accent1>
      <a:accent2>
        <a:srgbClr val="F78240"/>
      </a:accent2>
      <a:accent3>
        <a:srgbClr val="5DCEAF"/>
      </a:accent3>
      <a:accent4>
        <a:srgbClr val="FF00F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自定义 3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8_디자인 사용자 지정">
  <a:themeElements>
    <a:clrScheme name="自定义 1">
      <a:dk1>
        <a:srgbClr val="000000"/>
      </a:dk1>
      <a:lt1>
        <a:srgbClr val="FFFFFF"/>
      </a:lt1>
      <a:dk2>
        <a:srgbClr val="212745"/>
      </a:dk2>
      <a:lt2>
        <a:srgbClr val="B4DCFA"/>
      </a:lt2>
      <a:accent1>
        <a:srgbClr val="4E67C8"/>
      </a:accent1>
      <a:accent2>
        <a:srgbClr val="F78240"/>
      </a:accent2>
      <a:accent3>
        <a:srgbClr val="5DCEAF"/>
      </a:accent3>
      <a:accent4>
        <a:srgbClr val="FF00F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自定义 8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0_디자인 사용자 지정">
  <a:themeElements>
    <a:clrScheme name="CAMELab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A7EA52"/>
      </a:accent2>
      <a:accent3>
        <a:srgbClr val="5DCEAF"/>
      </a:accent3>
      <a:accent4>
        <a:srgbClr val="FF00F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自定义 9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1_디자인 사용자 지정">
  <a:themeElements>
    <a:clrScheme name="CAMELab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A7EA52"/>
      </a:accent2>
      <a:accent3>
        <a:srgbClr val="5DCEAF"/>
      </a:accent3>
      <a:accent4>
        <a:srgbClr val="FF00F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自定义 4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CAMELab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A7EA52"/>
      </a:accent2>
      <a:accent3>
        <a:srgbClr val="5DCEAF"/>
      </a:accent3>
      <a:accent4>
        <a:srgbClr val="FF00F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自定义 4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CAMELab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A7EA52"/>
      </a:accent2>
      <a:accent3>
        <a:srgbClr val="5DCEAF"/>
      </a:accent3>
      <a:accent4>
        <a:srgbClr val="FF00F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自定义 3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디자인 사용자 지정">
  <a:themeElements>
    <a:clrScheme name="CAMELab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A7EA52"/>
      </a:accent2>
      <a:accent3>
        <a:srgbClr val="5DCEAF"/>
      </a:accent3>
      <a:accent4>
        <a:srgbClr val="FF00F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自定义 5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디자인 사용자 지정">
  <a:themeElements>
    <a:clrScheme name="CAMELab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A7EA52"/>
      </a:accent2>
      <a:accent3>
        <a:srgbClr val="5DCEAF"/>
      </a:accent3>
      <a:accent4>
        <a:srgbClr val="FF00F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自定义 6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디자인 사용자 지정">
  <a:themeElements>
    <a:clrScheme name="CAMELab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A7EA52"/>
      </a:accent2>
      <a:accent3>
        <a:srgbClr val="5DCEAF"/>
      </a:accent3>
      <a:accent4>
        <a:srgbClr val="FF00F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自定义 7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디자인 사용자 지정">
  <a:themeElements>
    <a:clrScheme name="CAMELab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A7EA52"/>
      </a:accent2>
      <a:accent3>
        <a:srgbClr val="5DCEAF"/>
      </a:accent3>
      <a:accent4>
        <a:srgbClr val="FF00F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自定义 8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9_디자인 사용자 지정">
  <a:themeElements>
    <a:clrScheme name="CAMELab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A7EA52"/>
      </a:accent2>
      <a:accent3>
        <a:srgbClr val="5DCEAF"/>
      </a:accent3>
      <a:accent4>
        <a:srgbClr val="FF00F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自定义 9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_디자인 사용자 지정">
  <a:themeElements>
    <a:clrScheme name="自定义 1">
      <a:dk1>
        <a:srgbClr val="000000"/>
      </a:dk1>
      <a:lt1>
        <a:srgbClr val="FFFFFF"/>
      </a:lt1>
      <a:dk2>
        <a:srgbClr val="212745"/>
      </a:dk2>
      <a:lt2>
        <a:srgbClr val="B4DCFA"/>
      </a:lt2>
      <a:accent1>
        <a:srgbClr val="4E67C8"/>
      </a:accent1>
      <a:accent2>
        <a:srgbClr val="F78240"/>
      </a:accent2>
      <a:accent3>
        <a:srgbClr val="5DCEAF"/>
      </a:accent3>
      <a:accent4>
        <a:srgbClr val="FF00F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自定义 4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Words>5662</Words>
  <Application>Microsoft Office PowerPoint</Application>
  <PresentationFormat>宽屏</PresentationFormat>
  <Paragraphs>997</Paragraphs>
  <Slides>72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13</vt:i4>
      </vt:variant>
      <vt:variant>
        <vt:lpstr>幻灯片标题</vt:lpstr>
      </vt:variant>
      <vt:variant>
        <vt:i4>72</vt:i4>
      </vt:variant>
    </vt:vector>
  </HeadingPairs>
  <TitlesOfParts>
    <vt:vector size="106" baseType="lpstr">
      <vt:lpstr>Adobe 고딕 Std B</vt:lpstr>
      <vt:lpstr>Bell Gothic Std Black</vt:lpstr>
      <vt:lpstr>Bell Gothic Std Light</vt:lpstr>
      <vt:lpstr>맑은 고딕</vt:lpstr>
      <vt:lpstr>Monotype Sorts</vt:lpstr>
      <vt:lpstr>Noto Sans CJK KR Black</vt:lpstr>
      <vt:lpstr>Noto Sans CJK KR Regular</vt:lpstr>
      <vt:lpstr>Arial</vt:lpstr>
      <vt:lpstr>Calibri</vt:lpstr>
      <vt:lpstr>Calibri Light</vt:lpstr>
      <vt:lpstr>Corbel</vt:lpstr>
      <vt:lpstr>Courier New</vt:lpstr>
      <vt:lpstr>Franklin Gothic Book</vt:lpstr>
      <vt:lpstr>Franklin Gothic Demi</vt:lpstr>
      <vt:lpstr>Franklin Gothic Demi Cond</vt:lpstr>
      <vt:lpstr>Impact</vt:lpstr>
      <vt:lpstr>Open Sans</vt:lpstr>
      <vt:lpstr>Roboto</vt:lpstr>
      <vt:lpstr>Symbol</vt:lpstr>
      <vt:lpstr>Times New Roman</vt:lpstr>
      <vt:lpstr>Wingdings</vt:lpstr>
      <vt:lpstr>Office 테마</vt:lpstr>
      <vt:lpstr>디자인 사용자 지정</vt:lpstr>
      <vt:lpstr>1_디자인 사용자 지정</vt:lpstr>
      <vt:lpstr>3_디자인 사용자 지정</vt:lpstr>
      <vt:lpstr>4_디자인 사용자 지정</vt:lpstr>
      <vt:lpstr>5_디자인 사용자 지정</vt:lpstr>
      <vt:lpstr>6_디자인 사용자 지정</vt:lpstr>
      <vt:lpstr>9_디자인 사용자 지정</vt:lpstr>
      <vt:lpstr>2_디자인 사용자 지정</vt:lpstr>
      <vt:lpstr>7_디자인 사용자 지정</vt:lpstr>
      <vt:lpstr>8_디자인 사용자 지정</vt:lpstr>
      <vt:lpstr>10_디자인 사용자 지정</vt:lpstr>
      <vt:lpstr>11_디자인 사용자 지정</vt:lpstr>
      <vt:lpstr>Computer Architecture Fall 2024  Lecture 02: Performance &amp;RISC-V ISA</vt:lpstr>
      <vt:lpstr>Performance</vt:lpstr>
      <vt:lpstr>Performance Metrics</vt:lpstr>
      <vt:lpstr>Defining (Speed) Performance</vt:lpstr>
      <vt:lpstr>Machine Clock Rate</vt:lpstr>
      <vt:lpstr>Performance</vt:lpstr>
      <vt:lpstr>Clock Cycles per Instruction</vt:lpstr>
      <vt:lpstr>Effective CPI</vt:lpstr>
      <vt:lpstr> CPU Performance Equation (1)</vt:lpstr>
      <vt:lpstr>Car Analogy</vt:lpstr>
      <vt:lpstr>CPU Version</vt:lpstr>
      <vt:lpstr> CPU Performance Equation (2)</vt:lpstr>
      <vt:lpstr>Comparing Performance</vt:lpstr>
      <vt:lpstr>A Simple Example</vt:lpstr>
      <vt:lpstr>If Only it Were That Simple</vt:lpstr>
      <vt:lpstr>Summarizing Performance</vt:lpstr>
      <vt:lpstr>Normalizing &amp; the Geometric  Mean</vt:lpstr>
      <vt:lpstr>CPI/IPC</vt:lpstr>
      <vt:lpstr>Average CPI vs. “Average” IPC</vt:lpstr>
      <vt:lpstr> Harmonic Mean</vt:lpstr>
      <vt:lpstr>A.M.(CPI) vs. H.M.(IPC)</vt:lpstr>
      <vt:lpstr> Amdahl’s Law (1)</vt:lpstr>
      <vt:lpstr> Amdahl’s Law (2)</vt:lpstr>
      <vt:lpstr> Amdahl’s Law (3)</vt:lpstr>
      <vt:lpstr>Yet Another Car Analogy</vt:lpstr>
      <vt:lpstr>Now Consider Price‐ Performance</vt:lpstr>
      <vt:lpstr>CPU Design is Similar</vt:lpstr>
      <vt:lpstr>Summary: Evaluating ISAs</vt:lpstr>
      <vt:lpstr>RISC-V ISA</vt:lpstr>
      <vt:lpstr>Abstraction Hierarchy</vt:lpstr>
      <vt:lpstr>Instruction Set Architecture (ISA)</vt:lpstr>
      <vt:lpstr>PowerPoint 演示文稿</vt:lpstr>
      <vt:lpstr>PowerPoint 演示文稿</vt:lpstr>
      <vt:lpstr>The Instruction Set：a Critical Interface</vt:lpstr>
      <vt:lpstr>Definitions</vt:lpstr>
      <vt:lpstr>(vonNeumann) Processor Organization</vt:lpstr>
      <vt:lpstr>History of ISA designs</vt:lpstr>
      <vt:lpstr>RISC</vt:lpstr>
      <vt:lpstr>RISC: Past, Present, and Future</vt:lpstr>
      <vt:lpstr>What is RISC-V</vt:lpstr>
      <vt:lpstr>Goals in Defining RISC-V</vt:lpstr>
      <vt:lpstr>RISC-V ISA Principles</vt:lpstr>
      <vt:lpstr>User Level ISA</vt:lpstr>
      <vt:lpstr>RISC-V Instruction Set Architecture (ISA)</vt:lpstr>
      <vt:lpstr>Question review</vt:lpstr>
      <vt:lpstr>Issues to be Explored</vt:lpstr>
      <vt:lpstr>RISC-V Arithmetic Instructions</vt:lpstr>
      <vt:lpstr>Aside:  RISC-V Register Convention</vt:lpstr>
      <vt:lpstr>RISC-V Register File</vt:lpstr>
      <vt:lpstr>Machine Language - Add Instruction</vt:lpstr>
      <vt:lpstr>RISC-V Memory Access Instructions</vt:lpstr>
      <vt:lpstr>Machine Language - Load &amp; Store Instruction</vt:lpstr>
      <vt:lpstr>Machine Language - Load &amp; Store Instruction</vt:lpstr>
      <vt:lpstr>Byte Addresses</vt:lpstr>
      <vt:lpstr>Loading and Storing Bytes</vt:lpstr>
      <vt:lpstr>Immediate Instructions</vt:lpstr>
      <vt:lpstr>How About Larger Constants?</vt:lpstr>
      <vt:lpstr>RISC-V Control Flow Instructions</vt:lpstr>
      <vt:lpstr>Specifying Branch Destinations</vt:lpstr>
      <vt:lpstr>Instructions for Accessing Procedures</vt:lpstr>
      <vt:lpstr>Unconditional Branch</vt:lpstr>
      <vt:lpstr>Instructions for Accessing Procedures</vt:lpstr>
      <vt:lpstr>Spilling Registers</vt:lpstr>
      <vt:lpstr>Spilling Registers (cont.)</vt:lpstr>
      <vt:lpstr>Instructions for Synchronization</vt:lpstr>
      <vt:lpstr>Instructions for Synchronization (cont.)</vt:lpstr>
      <vt:lpstr>Instructions for Atomic Memory Updates</vt:lpstr>
      <vt:lpstr>Question review</vt:lpstr>
      <vt:lpstr>RISC-V ISA So Far</vt:lpstr>
      <vt:lpstr>Addressing modes</vt:lpstr>
      <vt:lpstr>Addressing modes (cont.)</vt:lpstr>
      <vt:lpstr>RISC-V Design Principles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kwon miryeong</dc:creator>
  <cp:lastModifiedBy>Zhang Jie</cp:lastModifiedBy>
  <cp:revision>1</cp:revision>
  <dcterms:created xsi:type="dcterms:W3CDTF">2022-09-01T02:58:12Z</dcterms:created>
  <dcterms:modified xsi:type="dcterms:W3CDTF">2024-09-19T17:14:56Z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402AA39D28915093900D106387ECC0A8</vt:lpwstr>
  </property>
  <property fmtid="{D5CDD505-2E9C-101B-9397-08002B2CF9AE}" pid="3" name="KSOProductBuildVer">
    <vt:lpwstr>2052-4.4.1.7380</vt:lpwstr>
  </property>
</Properties>
</file>